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28" r:id="rId1"/>
  </p:sldMasterIdLst>
  <p:notesMasterIdLst>
    <p:notesMasterId r:id="rId31"/>
  </p:notesMasterIdLst>
  <p:sldIdLst>
    <p:sldId id="291" r:id="rId2"/>
    <p:sldId id="294" r:id="rId3"/>
    <p:sldId id="327" r:id="rId4"/>
    <p:sldId id="295" r:id="rId5"/>
    <p:sldId id="329" r:id="rId6"/>
    <p:sldId id="328" r:id="rId7"/>
    <p:sldId id="296" r:id="rId8"/>
    <p:sldId id="330" r:id="rId9"/>
    <p:sldId id="331" r:id="rId10"/>
    <p:sldId id="332" r:id="rId11"/>
    <p:sldId id="333" r:id="rId12"/>
    <p:sldId id="308" r:id="rId13"/>
    <p:sldId id="334" r:id="rId14"/>
    <p:sldId id="335" r:id="rId15"/>
    <p:sldId id="336" r:id="rId16"/>
    <p:sldId id="337" r:id="rId17"/>
    <p:sldId id="338" r:id="rId18"/>
    <p:sldId id="339" r:id="rId19"/>
    <p:sldId id="340" r:id="rId20"/>
    <p:sldId id="341" r:id="rId21"/>
    <p:sldId id="343" r:id="rId22"/>
    <p:sldId id="346" r:id="rId23"/>
    <p:sldId id="342" r:id="rId24"/>
    <p:sldId id="344" r:id="rId25"/>
    <p:sldId id="348" r:id="rId26"/>
    <p:sldId id="349" r:id="rId27"/>
    <p:sldId id="350" r:id="rId28"/>
    <p:sldId id="351" r:id="rId29"/>
    <p:sldId id="309"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pos="7242" userDrawn="1">
          <p15:clr>
            <a:srgbClr val="A4A3A4"/>
          </p15:clr>
        </p15:guide>
        <p15:guide id="3" orient="horz" pos="913" userDrawn="1">
          <p15:clr>
            <a:srgbClr val="A4A3A4"/>
          </p15:clr>
        </p15:guide>
        <p15:guide id="4"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032"/>
    <a:srgbClr val="F3F2F1"/>
    <a:srgbClr val="C8C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7C216-D80C-45F1-B3F3-2AEC99608B1C}" v="96" dt="2022-05-30T14:55:36.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pos="438"/>
        <p:guide pos="7242"/>
        <p:guide orient="horz" pos="913"/>
        <p:guide orient="horz" pos="3974"/>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antes Fernanda" userId="f273219c-0b31-422a-bde3-4aeb3cdfef65" providerId="ADAL" clId="{02B7C216-D80C-45F1-B3F3-2AEC99608B1C}"/>
    <pc:docChg chg="undo redo custSel addSld delSld modSld sldOrd">
      <pc:chgData name="Dorantes Fernanda" userId="f273219c-0b31-422a-bde3-4aeb3cdfef65" providerId="ADAL" clId="{02B7C216-D80C-45F1-B3F3-2AEC99608B1C}" dt="2022-05-30T14:56:36.238" v="9400" actId="20577"/>
      <pc:docMkLst>
        <pc:docMk/>
      </pc:docMkLst>
      <pc:sldChg chg="addSp modSp mod">
        <pc:chgData name="Dorantes Fernanda" userId="f273219c-0b31-422a-bde3-4aeb3cdfef65" providerId="ADAL" clId="{02B7C216-D80C-45F1-B3F3-2AEC99608B1C}" dt="2022-05-30T14:55:19.609" v="9370" actId="20577"/>
        <pc:sldMkLst>
          <pc:docMk/>
          <pc:sldMk cId="3718700304" sldId="291"/>
        </pc:sldMkLst>
        <pc:spChg chg="add mod">
          <ac:chgData name="Dorantes Fernanda" userId="f273219c-0b31-422a-bde3-4aeb3cdfef65" providerId="ADAL" clId="{02B7C216-D80C-45F1-B3F3-2AEC99608B1C}" dt="2022-05-23T10:03:23.837" v="1725" actId="1076"/>
          <ac:spMkLst>
            <pc:docMk/>
            <pc:sldMk cId="3718700304" sldId="291"/>
            <ac:spMk id="9" creationId="{C72DF2C3-29EC-490A-AD47-B6E094B43E40}"/>
          </ac:spMkLst>
        </pc:spChg>
        <pc:spChg chg="mod">
          <ac:chgData name="Dorantes Fernanda" userId="f273219c-0b31-422a-bde3-4aeb3cdfef65" providerId="ADAL" clId="{02B7C216-D80C-45F1-B3F3-2AEC99608B1C}" dt="2022-05-30T14:54:49.564" v="9307" actId="14100"/>
          <ac:spMkLst>
            <pc:docMk/>
            <pc:sldMk cId="3718700304" sldId="291"/>
            <ac:spMk id="17" creationId="{20C47473-E2D8-4044-9FD6-9EB139680F43}"/>
          </ac:spMkLst>
        </pc:spChg>
        <pc:spChg chg="mod">
          <ac:chgData name="Dorantes Fernanda" userId="f273219c-0b31-422a-bde3-4aeb3cdfef65" providerId="ADAL" clId="{02B7C216-D80C-45F1-B3F3-2AEC99608B1C}" dt="2022-05-30T14:55:19.609" v="9370" actId="20577"/>
          <ac:spMkLst>
            <pc:docMk/>
            <pc:sldMk cId="3718700304" sldId="291"/>
            <ac:spMk id="18" creationId="{E565092F-BFE4-4E4E-85C8-6DFD6382F195}"/>
          </ac:spMkLst>
        </pc:spChg>
        <pc:spChg chg="mod">
          <ac:chgData name="Dorantes Fernanda" userId="f273219c-0b31-422a-bde3-4aeb3cdfef65" providerId="ADAL" clId="{02B7C216-D80C-45F1-B3F3-2AEC99608B1C}" dt="2022-05-13T19:25:09.248" v="3"/>
          <ac:spMkLst>
            <pc:docMk/>
            <pc:sldMk cId="3718700304" sldId="291"/>
            <ac:spMk id="19" creationId="{A93DA109-E8A1-431B-AE8B-4A38CFEED628}"/>
          </ac:spMkLst>
        </pc:spChg>
        <pc:picChg chg="mod">
          <ac:chgData name="Dorantes Fernanda" userId="f273219c-0b31-422a-bde3-4aeb3cdfef65" providerId="ADAL" clId="{02B7C216-D80C-45F1-B3F3-2AEC99608B1C}" dt="2022-05-23T10:03:18.891" v="1723" actId="1076"/>
          <ac:picMkLst>
            <pc:docMk/>
            <pc:sldMk cId="3718700304" sldId="291"/>
            <ac:picMk id="8" creationId="{8CF35691-4A1D-4A51-8934-EF43F4D275DB}"/>
          </ac:picMkLst>
        </pc:picChg>
      </pc:sldChg>
      <pc:sldChg chg="del">
        <pc:chgData name="Dorantes Fernanda" userId="f273219c-0b31-422a-bde3-4aeb3cdfef65" providerId="ADAL" clId="{02B7C216-D80C-45F1-B3F3-2AEC99608B1C}" dt="2022-05-13T19:26:24.421" v="54" actId="47"/>
        <pc:sldMkLst>
          <pc:docMk/>
          <pc:sldMk cId="1562769272" sldId="293"/>
        </pc:sldMkLst>
      </pc:sldChg>
      <pc:sldChg chg="modSp mod">
        <pc:chgData name="Dorantes Fernanda" userId="f273219c-0b31-422a-bde3-4aeb3cdfef65" providerId="ADAL" clId="{02B7C216-D80C-45F1-B3F3-2AEC99608B1C}" dt="2022-05-30T14:47:15.500" v="9180" actId="20577"/>
        <pc:sldMkLst>
          <pc:docMk/>
          <pc:sldMk cId="3864765901" sldId="294"/>
        </pc:sldMkLst>
        <pc:spChg chg="mod">
          <ac:chgData name="Dorantes Fernanda" userId="f273219c-0b31-422a-bde3-4aeb3cdfef65" providerId="ADAL" clId="{02B7C216-D80C-45F1-B3F3-2AEC99608B1C}" dt="2022-05-30T14:45:48.723" v="9159" actId="20577"/>
          <ac:spMkLst>
            <pc:docMk/>
            <pc:sldMk cId="3864765901" sldId="294"/>
            <ac:spMk id="6" creationId="{BB1A6771-66DD-4C74-B8A3-EF76FD4895FE}"/>
          </ac:spMkLst>
        </pc:spChg>
        <pc:spChg chg="mod">
          <ac:chgData name="Dorantes Fernanda" userId="f273219c-0b31-422a-bde3-4aeb3cdfef65" providerId="ADAL" clId="{02B7C216-D80C-45F1-B3F3-2AEC99608B1C}" dt="2022-05-30T14:47:15.500" v="9180" actId="20577"/>
          <ac:spMkLst>
            <pc:docMk/>
            <pc:sldMk cId="3864765901" sldId="294"/>
            <ac:spMk id="7" creationId="{8192BAB2-333D-4B69-8F6C-4CE6E3B5BDB9}"/>
          </ac:spMkLst>
        </pc:spChg>
      </pc:sldChg>
      <pc:sldChg chg="addSp delSp modSp mod modClrScheme chgLayout">
        <pc:chgData name="Dorantes Fernanda" userId="f273219c-0b31-422a-bde3-4aeb3cdfef65" providerId="ADAL" clId="{02B7C216-D80C-45F1-B3F3-2AEC99608B1C}" dt="2022-05-26T03:19:23.714" v="4786" actId="1076"/>
        <pc:sldMkLst>
          <pc:docMk/>
          <pc:sldMk cId="278497739" sldId="295"/>
        </pc:sldMkLst>
        <pc:spChg chg="mod ord">
          <ac:chgData name="Dorantes Fernanda" userId="f273219c-0b31-422a-bde3-4aeb3cdfef65" providerId="ADAL" clId="{02B7C216-D80C-45F1-B3F3-2AEC99608B1C}" dt="2022-05-26T03:17:21.488" v="4766" actId="700"/>
          <ac:spMkLst>
            <pc:docMk/>
            <pc:sldMk cId="278497739" sldId="295"/>
            <ac:spMk id="2" creationId="{1DF97D03-435B-4A9D-AB04-3E5D13A81B4E}"/>
          </ac:spMkLst>
        </pc:spChg>
        <pc:spChg chg="mod ord">
          <ac:chgData name="Dorantes Fernanda" userId="f273219c-0b31-422a-bde3-4aeb3cdfef65" providerId="ADAL" clId="{02B7C216-D80C-45F1-B3F3-2AEC99608B1C}" dt="2022-05-26T03:17:21.546" v="4767" actId="27636"/>
          <ac:spMkLst>
            <pc:docMk/>
            <pc:sldMk cId="278497739" sldId="295"/>
            <ac:spMk id="3" creationId="{2B0698DD-72A9-4950-AA66-59BDD7A53535}"/>
          </ac:spMkLst>
        </pc:spChg>
        <pc:spChg chg="mod ord modVis">
          <ac:chgData name="Dorantes Fernanda" userId="f273219c-0b31-422a-bde3-4aeb3cdfef65" providerId="ADAL" clId="{02B7C216-D80C-45F1-B3F3-2AEC99608B1C}" dt="2022-05-26T03:17:21.488" v="4766" actId="700"/>
          <ac:spMkLst>
            <pc:docMk/>
            <pc:sldMk cId="278497739" sldId="295"/>
            <ac:spMk id="4" creationId="{FE460D2B-E550-4F7B-AF4D-CF1A0C47FDD0}"/>
          </ac:spMkLst>
        </pc:spChg>
        <pc:spChg chg="mod ord">
          <ac:chgData name="Dorantes Fernanda" userId="f273219c-0b31-422a-bde3-4aeb3cdfef65" providerId="ADAL" clId="{02B7C216-D80C-45F1-B3F3-2AEC99608B1C}" dt="2022-05-26T03:17:21.488" v="4766" actId="700"/>
          <ac:spMkLst>
            <pc:docMk/>
            <pc:sldMk cId="278497739" sldId="295"/>
            <ac:spMk id="5" creationId="{29B86AF7-5DE4-42F0-9691-B134A44DD285}"/>
          </ac:spMkLst>
        </pc:spChg>
        <pc:spChg chg="mod ord modVis">
          <ac:chgData name="Dorantes Fernanda" userId="f273219c-0b31-422a-bde3-4aeb3cdfef65" providerId="ADAL" clId="{02B7C216-D80C-45F1-B3F3-2AEC99608B1C}" dt="2022-05-26T03:17:21.488" v="4766" actId="700"/>
          <ac:spMkLst>
            <pc:docMk/>
            <pc:sldMk cId="278497739" sldId="295"/>
            <ac:spMk id="6" creationId="{03797C23-0FA6-4DAA-9087-5449B5467ED2}"/>
          </ac:spMkLst>
        </pc:spChg>
        <pc:spChg chg="add del mod ord">
          <ac:chgData name="Dorantes Fernanda" userId="f273219c-0b31-422a-bde3-4aeb3cdfef65" providerId="ADAL" clId="{02B7C216-D80C-45F1-B3F3-2AEC99608B1C}" dt="2022-05-25T23:27:25.810" v="4752" actId="26606"/>
          <ac:spMkLst>
            <pc:docMk/>
            <pc:sldMk cId="278497739" sldId="295"/>
            <ac:spMk id="7" creationId="{391BA2CB-B732-4CEC-A658-0F06C96A4256}"/>
          </ac:spMkLst>
        </pc:spChg>
        <pc:spChg chg="add del mod">
          <ac:chgData name="Dorantes Fernanda" userId="f273219c-0b31-422a-bde3-4aeb3cdfef65" providerId="ADAL" clId="{02B7C216-D80C-45F1-B3F3-2AEC99608B1C}" dt="2022-05-26T03:15:14.450" v="4753" actId="22"/>
          <ac:spMkLst>
            <pc:docMk/>
            <pc:sldMk cId="278497739" sldId="295"/>
            <ac:spMk id="12" creationId="{7CC34B07-7398-3751-9E39-6F671CD54ADB}"/>
          </ac:spMkLst>
        </pc:spChg>
        <pc:spChg chg="add mod ord modVis">
          <ac:chgData name="Dorantes Fernanda" userId="f273219c-0b31-422a-bde3-4aeb3cdfef65" providerId="ADAL" clId="{02B7C216-D80C-45F1-B3F3-2AEC99608B1C}" dt="2022-05-26T03:19:23.714" v="4786" actId="1076"/>
          <ac:spMkLst>
            <pc:docMk/>
            <pc:sldMk cId="278497739" sldId="295"/>
            <ac:spMk id="14" creationId="{1777760D-8E58-40EB-7317-390BDD362AFC}"/>
          </ac:spMkLst>
        </pc:spChg>
        <pc:spChg chg="add del mod ord">
          <ac:chgData name="Dorantes Fernanda" userId="f273219c-0b31-422a-bde3-4aeb3cdfef65" providerId="ADAL" clId="{02B7C216-D80C-45F1-B3F3-2AEC99608B1C}" dt="2022-05-26T03:19:11.187" v="4782" actId="1076"/>
          <ac:spMkLst>
            <pc:docMk/>
            <pc:sldMk cId="278497739" sldId="295"/>
            <ac:spMk id="16" creationId="{73A905C6-89BF-D29B-9BFB-48F7D859E2AC}"/>
          </ac:spMkLst>
        </pc:spChg>
        <pc:spChg chg="add del mod ord">
          <ac:chgData name="Dorantes Fernanda" userId="f273219c-0b31-422a-bde3-4aeb3cdfef65" providerId="ADAL" clId="{02B7C216-D80C-45F1-B3F3-2AEC99608B1C}" dt="2022-05-26T03:18:54.956" v="4779" actId="478"/>
          <ac:spMkLst>
            <pc:docMk/>
            <pc:sldMk cId="278497739" sldId="295"/>
            <ac:spMk id="17" creationId="{52B37A52-2343-3DB2-9295-3EE10E0DE710}"/>
          </ac:spMkLst>
        </pc:spChg>
        <pc:spChg chg="add del mod">
          <ac:chgData name="Dorantes Fernanda" userId="f273219c-0b31-422a-bde3-4aeb3cdfef65" providerId="ADAL" clId="{02B7C216-D80C-45F1-B3F3-2AEC99608B1C}" dt="2022-05-26T03:15:49.866" v="4755" actId="26606"/>
          <ac:spMkLst>
            <pc:docMk/>
            <pc:sldMk cId="278497739" sldId="295"/>
            <ac:spMk id="19" creationId="{18ED2C8B-23E0-AD0A-958A-4758856DCC6F}"/>
          </ac:spMkLst>
        </pc:spChg>
        <pc:spChg chg="add del mod">
          <ac:chgData name="Dorantes Fernanda" userId="f273219c-0b31-422a-bde3-4aeb3cdfef65" providerId="ADAL" clId="{02B7C216-D80C-45F1-B3F3-2AEC99608B1C}" dt="2022-05-26T03:17:29.619" v="4769" actId="22"/>
          <ac:spMkLst>
            <pc:docMk/>
            <pc:sldMk cId="278497739" sldId="295"/>
            <ac:spMk id="20" creationId="{8AFC9010-52FD-4314-BE96-5A703C9FA0BF}"/>
          </ac:spMkLst>
        </pc:spChg>
        <pc:spChg chg="add del mod">
          <ac:chgData name="Dorantes Fernanda" userId="f273219c-0b31-422a-bde3-4aeb3cdfef65" providerId="ADAL" clId="{02B7C216-D80C-45F1-B3F3-2AEC99608B1C}" dt="2022-05-26T03:15:49.866" v="4755" actId="26606"/>
          <ac:spMkLst>
            <pc:docMk/>
            <pc:sldMk cId="278497739" sldId="295"/>
            <ac:spMk id="21" creationId="{57BFAC43-96B4-2C23-4684-D39769A7EED1}"/>
          </ac:spMkLst>
        </pc:spChg>
        <pc:spChg chg="add del mod">
          <ac:chgData name="Dorantes Fernanda" userId="f273219c-0b31-422a-bde3-4aeb3cdfef65" providerId="ADAL" clId="{02B7C216-D80C-45F1-B3F3-2AEC99608B1C}" dt="2022-05-26T03:15:49.866" v="4755" actId="26606"/>
          <ac:spMkLst>
            <pc:docMk/>
            <pc:sldMk cId="278497739" sldId="295"/>
            <ac:spMk id="23" creationId="{E6A0EFB5-EE5B-A840-4B1D-E23A1BE8B748}"/>
          </ac:spMkLst>
        </pc:spChg>
        <pc:spChg chg="add del">
          <ac:chgData name="Dorantes Fernanda" userId="f273219c-0b31-422a-bde3-4aeb3cdfef65" providerId="ADAL" clId="{02B7C216-D80C-45F1-B3F3-2AEC99608B1C}" dt="2022-05-26T03:15:51.285" v="4757" actId="26606"/>
          <ac:spMkLst>
            <pc:docMk/>
            <pc:sldMk cId="278497739" sldId="295"/>
            <ac:spMk id="25" creationId="{5A61882B-7B32-C358-B0B3-831B7B74D2F7}"/>
          </ac:spMkLst>
        </pc:spChg>
        <pc:spChg chg="add del mod">
          <ac:chgData name="Dorantes Fernanda" userId="f273219c-0b31-422a-bde3-4aeb3cdfef65" providerId="ADAL" clId="{02B7C216-D80C-45F1-B3F3-2AEC99608B1C}" dt="2022-05-26T03:18:06.072" v="4773" actId="22"/>
          <ac:spMkLst>
            <pc:docMk/>
            <pc:sldMk cId="278497739" sldId="295"/>
            <ac:spMk id="27" creationId="{83CD55F2-6468-46C1-8CE9-EBD959FC2DF7}"/>
          </ac:spMkLst>
        </pc:spChg>
        <pc:spChg chg="add del mod">
          <ac:chgData name="Dorantes Fernanda" userId="f273219c-0b31-422a-bde3-4aeb3cdfef65" providerId="ADAL" clId="{02B7C216-D80C-45F1-B3F3-2AEC99608B1C}" dt="2022-05-26T03:18:42.296" v="4777" actId="22"/>
          <ac:spMkLst>
            <pc:docMk/>
            <pc:sldMk cId="278497739" sldId="295"/>
            <ac:spMk id="33" creationId="{D1E6453B-9FC6-4AB5-91BA-E0CDB82C2EF3}"/>
          </ac:spMkLst>
        </pc:spChg>
        <pc:picChg chg="add del mod ord modCrop">
          <ac:chgData name="Dorantes Fernanda" userId="f273219c-0b31-422a-bde3-4aeb3cdfef65" providerId="ADAL" clId="{02B7C216-D80C-45F1-B3F3-2AEC99608B1C}" dt="2022-05-26T03:17:25.878" v="4768" actId="478"/>
          <ac:picMkLst>
            <pc:docMk/>
            <pc:sldMk cId="278497739" sldId="295"/>
            <ac:picMk id="9" creationId="{07EDB414-21A1-4332-BEC4-67022349C546}"/>
          </ac:picMkLst>
        </pc:picChg>
        <pc:picChg chg="add del">
          <ac:chgData name="Dorantes Fernanda" userId="f273219c-0b31-422a-bde3-4aeb3cdfef65" providerId="ADAL" clId="{02B7C216-D80C-45F1-B3F3-2AEC99608B1C}" dt="2022-05-26T03:16:44.930" v="4762" actId="478"/>
          <ac:picMkLst>
            <pc:docMk/>
            <pc:sldMk cId="278497739" sldId="295"/>
            <ac:picMk id="11" creationId="{37CB11ED-0FC2-4A85-9936-F3E6A7A3867D}"/>
          </ac:picMkLst>
        </pc:picChg>
        <pc:picChg chg="add del">
          <ac:chgData name="Dorantes Fernanda" userId="f273219c-0b31-422a-bde3-4aeb3cdfef65" providerId="ADAL" clId="{02B7C216-D80C-45F1-B3F3-2AEC99608B1C}" dt="2022-05-26T03:16:54.872" v="4765" actId="478"/>
          <ac:picMkLst>
            <pc:docMk/>
            <pc:sldMk cId="278497739" sldId="295"/>
            <ac:picMk id="15" creationId="{08D3A93D-AFC6-44B1-9F0C-32B4BFEF7BCF}"/>
          </ac:picMkLst>
        </pc:picChg>
        <pc:picChg chg="add del mod ord modCrop">
          <ac:chgData name="Dorantes Fernanda" userId="f273219c-0b31-422a-bde3-4aeb3cdfef65" providerId="ADAL" clId="{02B7C216-D80C-45F1-B3F3-2AEC99608B1C}" dt="2022-05-26T03:18:01.144" v="4770" actId="478"/>
          <ac:picMkLst>
            <pc:docMk/>
            <pc:sldMk cId="278497739" sldId="295"/>
            <ac:picMk id="24" creationId="{3F9E37E1-F792-4D4B-8970-04E0A775D644}"/>
          </ac:picMkLst>
        </pc:picChg>
        <pc:picChg chg="add del">
          <ac:chgData name="Dorantes Fernanda" userId="f273219c-0b31-422a-bde3-4aeb3cdfef65" providerId="ADAL" clId="{02B7C216-D80C-45F1-B3F3-2AEC99608B1C}" dt="2022-05-26T03:18:04.005" v="4772" actId="478"/>
          <ac:picMkLst>
            <pc:docMk/>
            <pc:sldMk cId="278497739" sldId="295"/>
            <ac:picMk id="29" creationId="{5FF34850-50AD-47BD-A1FD-99E8AAAD8E82}"/>
          </ac:picMkLst>
        </pc:picChg>
        <pc:picChg chg="add del mod ord modCrop">
          <ac:chgData name="Dorantes Fernanda" userId="f273219c-0b31-422a-bde3-4aeb3cdfef65" providerId="ADAL" clId="{02B7C216-D80C-45F1-B3F3-2AEC99608B1C}" dt="2022-05-26T03:18:37.585" v="4774" actId="478"/>
          <ac:picMkLst>
            <pc:docMk/>
            <pc:sldMk cId="278497739" sldId="295"/>
            <ac:picMk id="31" creationId="{7FED6552-5199-484E-92BE-6F5FFE35BAC3}"/>
          </ac:picMkLst>
        </pc:picChg>
        <pc:picChg chg="add del">
          <ac:chgData name="Dorantes Fernanda" userId="f273219c-0b31-422a-bde3-4aeb3cdfef65" providerId="ADAL" clId="{02B7C216-D80C-45F1-B3F3-2AEC99608B1C}" dt="2022-05-26T03:18:40.487" v="4776" actId="478"/>
          <ac:picMkLst>
            <pc:docMk/>
            <pc:sldMk cId="278497739" sldId="295"/>
            <ac:picMk id="35" creationId="{165AE5BE-E923-4AB0-9304-8F3C7A3365DF}"/>
          </ac:picMkLst>
        </pc:picChg>
        <pc:picChg chg="add mod ord modCrop">
          <ac:chgData name="Dorantes Fernanda" userId="f273219c-0b31-422a-bde3-4aeb3cdfef65" providerId="ADAL" clId="{02B7C216-D80C-45F1-B3F3-2AEC99608B1C}" dt="2022-05-26T03:18:42.296" v="4777" actId="22"/>
          <ac:picMkLst>
            <pc:docMk/>
            <pc:sldMk cId="278497739" sldId="295"/>
            <ac:picMk id="37" creationId="{EA541CCF-A422-4973-A8C9-B43E8F952D13}"/>
          </ac:picMkLst>
        </pc:picChg>
      </pc:sldChg>
      <pc:sldChg chg="addSp delSp modSp mod">
        <pc:chgData name="Dorantes Fernanda" userId="f273219c-0b31-422a-bde3-4aeb3cdfef65" providerId="ADAL" clId="{02B7C216-D80C-45F1-B3F3-2AEC99608B1C}" dt="2022-05-26T18:54:40.360" v="5321" actId="20577"/>
        <pc:sldMkLst>
          <pc:docMk/>
          <pc:sldMk cId="1124968716" sldId="296"/>
        </pc:sldMkLst>
        <pc:spChg chg="mod">
          <ac:chgData name="Dorantes Fernanda" userId="f273219c-0b31-422a-bde3-4aeb3cdfef65" providerId="ADAL" clId="{02B7C216-D80C-45F1-B3F3-2AEC99608B1C}" dt="2022-05-26T18:54:40.360" v="5321" actId="20577"/>
          <ac:spMkLst>
            <pc:docMk/>
            <pc:sldMk cId="1124968716" sldId="296"/>
            <ac:spMk id="2" creationId="{1DF97D03-435B-4A9D-AB04-3E5D13A81B4E}"/>
          </ac:spMkLst>
        </pc:spChg>
        <pc:spChg chg="mod">
          <ac:chgData name="Dorantes Fernanda" userId="f273219c-0b31-422a-bde3-4aeb3cdfef65" providerId="ADAL" clId="{02B7C216-D80C-45F1-B3F3-2AEC99608B1C}" dt="2022-05-25T20:23:43.300" v="3370" actId="1035"/>
          <ac:spMkLst>
            <pc:docMk/>
            <pc:sldMk cId="1124968716" sldId="296"/>
            <ac:spMk id="3" creationId="{2B0698DD-72A9-4950-AA66-59BDD7A53535}"/>
          </ac:spMkLst>
        </pc:spChg>
        <pc:spChg chg="mod">
          <ac:chgData name="Dorantes Fernanda" userId="f273219c-0b31-422a-bde3-4aeb3cdfef65" providerId="ADAL" clId="{02B7C216-D80C-45F1-B3F3-2AEC99608B1C}" dt="2022-05-26T18:51:18.802" v="5279" actId="20577"/>
          <ac:spMkLst>
            <pc:docMk/>
            <pc:sldMk cId="1124968716" sldId="296"/>
            <ac:spMk id="7" creationId="{9A304742-8047-4079-BA92-2983469EAAE7}"/>
          </ac:spMkLst>
        </pc:spChg>
        <pc:spChg chg="add del mod">
          <ac:chgData name="Dorantes Fernanda" userId="f273219c-0b31-422a-bde3-4aeb3cdfef65" providerId="ADAL" clId="{02B7C216-D80C-45F1-B3F3-2AEC99608B1C}" dt="2022-05-25T19:17:29.268" v="3056" actId="478"/>
          <ac:spMkLst>
            <pc:docMk/>
            <pc:sldMk cId="1124968716" sldId="296"/>
            <ac:spMk id="9" creationId="{B0720EC0-5B06-4B52-AFDD-4F5C7CA7445F}"/>
          </ac:spMkLst>
        </pc:spChg>
        <pc:spChg chg="add del mod">
          <ac:chgData name="Dorantes Fernanda" userId="f273219c-0b31-422a-bde3-4aeb3cdfef65" providerId="ADAL" clId="{02B7C216-D80C-45F1-B3F3-2AEC99608B1C}" dt="2022-05-20T10:05:58.891" v="1683" actId="478"/>
          <ac:spMkLst>
            <pc:docMk/>
            <pc:sldMk cId="1124968716" sldId="296"/>
            <ac:spMk id="11" creationId="{A71194A5-0CAB-48F7-8EAF-188440B8EC76}"/>
          </ac:spMkLst>
        </pc:spChg>
        <pc:spChg chg="add del mod">
          <ac:chgData name="Dorantes Fernanda" userId="f273219c-0b31-422a-bde3-4aeb3cdfef65" providerId="ADAL" clId="{02B7C216-D80C-45F1-B3F3-2AEC99608B1C}" dt="2022-05-25T15:58:13.361" v="2751" actId="478"/>
          <ac:spMkLst>
            <pc:docMk/>
            <pc:sldMk cId="1124968716" sldId="296"/>
            <ac:spMk id="12" creationId="{9BE834BB-0509-4A30-8C10-D12AB9AE823B}"/>
          </ac:spMkLst>
        </pc:spChg>
        <pc:spChg chg="add mod">
          <ac:chgData name="Dorantes Fernanda" userId="f273219c-0b31-422a-bde3-4aeb3cdfef65" providerId="ADAL" clId="{02B7C216-D80C-45F1-B3F3-2AEC99608B1C}" dt="2022-05-25T16:02:21.925" v="2941" actId="1582"/>
          <ac:spMkLst>
            <pc:docMk/>
            <pc:sldMk cId="1124968716" sldId="296"/>
            <ac:spMk id="13" creationId="{1D2510DD-1397-4F77-AF1A-AECDA2AE3217}"/>
          </ac:spMkLst>
        </pc:spChg>
        <pc:spChg chg="add mod">
          <ac:chgData name="Dorantes Fernanda" userId="f273219c-0b31-422a-bde3-4aeb3cdfef65" providerId="ADAL" clId="{02B7C216-D80C-45F1-B3F3-2AEC99608B1C}" dt="2022-05-25T19:17:36.230" v="3058" actId="1076"/>
          <ac:spMkLst>
            <pc:docMk/>
            <pc:sldMk cId="1124968716" sldId="296"/>
            <ac:spMk id="14" creationId="{838BC4BA-20CF-4151-AC64-7E3DA11069CC}"/>
          </ac:spMkLst>
        </pc:spChg>
        <pc:picChg chg="add del mod">
          <ac:chgData name="Dorantes Fernanda" userId="f273219c-0b31-422a-bde3-4aeb3cdfef65" providerId="ADAL" clId="{02B7C216-D80C-45F1-B3F3-2AEC99608B1C}" dt="2022-05-25T15:55:49.865" v="2717" actId="478"/>
          <ac:picMkLst>
            <pc:docMk/>
            <pc:sldMk cId="1124968716" sldId="296"/>
            <ac:picMk id="8" creationId="{DF4FC94E-FBAB-4E19-AC2B-14D310E4593F}"/>
          </ac:picMkLst>
        </pc:picChg>
        <pc:picChg chg="add del mod">
          <ac:chgData name="Dorantes Fernanda" userId="f273219c-0b31-422a-bde3-4aeb3cdfef65" providerId="ADAL" clId="{02B7C216-D80C-45F1-B3F3-2AEC99608B1C}" dt="2022-05-20T10:05:58.891" v="1683" actId="478"/>
          <ac:picMkLst>
            <pc:docMk/>
            <pc:sldMk cId="1124968716" sldId="296"/>
            <ac:picMk id="10" creationId="{2CE35C42-F90D-4220-81AD-373F063FE112}"/>
          </ac:picMkLst>
        </pc:picChg>
        <pc:picChg chg="add mod ord">
          <ac:chgData name="Dorantes Fernanda" userId="f273219c-0b31-422a-bde3-4aeb3cdfef65" providerId="ADAL" clId="{02B7C216-D80C-45F1-B3F3-2AEC99608B1C}" dt="2022-05-25T20:23:54.779" v="3379" actId="1035"/>
          <ac:picMkLst>
            <pc:docMk/>
            <pc:sldMk cId="1124968716" sldId="296"/>
            <ac:picMk id="11" creationId="{301BB976-1514-45B6-868B-87FCEB80D0BC}"/>
          </ac:picMkLst>
        </pc:picChg>
      </pc:sldChg>
      <pc:sldChg chg="del">
        <pc:chgData name="Dorantes Fernanda" userId="f273219c-0b31-422a-bde3-4aeb3cdfef65" providerId="ADAL" clId="{02B7C216-D80C-45F1-B3F3-2AEC99608B1C}" dt="2022-05-23T10:00:37.479" v="1719" actId="47"/>
        <pc:sldMkLst>
          <pc:docMk/>
          <pc:sldMk cId="1489135504" sldId="297"/>
        </pc:sldMkLst>
      </pc:sldChg>
      <pc:sldChg chg="del">
        <pc:chgData name="Dorantes Fernanda" userId="f273219c-0b31-422a-bde3-4aeb3cdfef65" providerId="ADAL" clId="{02B7C216-D80C-45F1-B3F3-2AEC99608B1C}" dt="2022-05-23T10:00:35.979" v="1718" actId="47"/>
        <pc:sldMkLst>
          <pc:docMk/>
          <pc:sldMk cId="1689329287" sldId="298"/>
        </pc:sldMkLst>
      </pc:sldChg>
      <pc:sldChg chg="del">
        <pc:chgData name="Dorantes Fernanda" userId="f273219c-0b31-422a-bde3-4aeb3cdfef65" providerId="ADAL" clId="{02B7C216-D80C-45F1-B3F3-2AEC99608B1C}" dt="2022-05-23T10:00:34.438" v="1717" actId="47"/>
        <pc:sldMkLst>
          <pc:docMk/>
          <pc:sldMk cId="3517962778" sldId="299"/>
        </pc:sldMkLst>
      </pc:sldChg>
      <pc:sldChg chg="del">
        <pc:chgData name="Dorantes Fernanda" userId="f273219c-0b31-422a-bde3-4aeb3cdfef65" providerId="ADAL" clId="{02B7C216-D80C-45F1-B3F3-2AEC99608B1C}" dt="2022-05-23T10:00:32.844" v="1716" actId="47"/>
        <pc:sldMkLst>
          <pc:docMk/>
          <pc:sldMk cId="755665218" sldId="300"/>
        </pc:sldMkLst>
      </pc:sldChg>
      <pc:sldChg chg="del">
        <pc:chgData name="Dorantes Fernanda" userId="f273219c-0b31-422a-bde3-4aeb3cdfef65" providerId="ADAL" clId="{02B7C216-D80C-45F1-B3F3-2AEC99608B1C}" dt="2022-05-23T10:00:31.341" v="1715" actId="47"/>
        <pc:sldMkLst>
          <pc:docMk/>
          <pc:sldMk cId="3864134360" sldId="301"/>
        </pc:sldMkLst>
      </pc:sldChg>
      <pc:sldChg chg="del">
        <pc:chgData name="Dorantes Fernanda" userId="f273219c-0b31-422a-bde3-4aeb3cdfef65" providerId="ADAL" clId="{02B7C216-D80C-45F1-B3F3-2AEC99608B1C}" dt="2022-05-23T10:00:28.688" v="1714" actId="47"/>
        <pc:sldMkLst>
          <pc:docMk/>
          <pc:sldMk cId="3880827286" sldId="302"/>
        </pc:sldMkLst>
      </pc:sldChg>
      <pc:sldChg chg="modSp del mod">
        <pc:chgData name="Dorantes Fernanda" userId="f273219c-0b31-422a-bde3-4aeb3cdfef65" providerId="ADAL" clId="{02B7C216-D80C-45F1-B3F3-2AEC99608B1C}" dt="2022-05-23T10:00:26.624" v="1713" actId="47"/>
        <pc:sldMkLst>
          <pc:docMk/>
          <pc:sldMk cId="178995137" sldId="303"/>
        </pc:sldMkLst>
        <pc:picChg chg="mod">
          <ac:chgData name="Dorantes Fernanda" userId="f273219c-0b31-422a-bde3-4aeb3cdfef65" providerId="ADAL" clId="{02B7C216-D80C-45F1-B3F3-2AEC99608B1C}" dt="2022-05-20T09:56:08.733" v="1607" actId="1076"/>
          <ac:picMkLst>
            <pc:docMk/>
            <pc:sldMk cId="178995137" sldId="303"/>
            <ac:picMk id="10" creationId="{441AF710-C97E-4F52-B66C-83010F06D9AC}"/>
          </ac:picMkLst>
        </pc:picChg>
      </pc:sldChg>
      <pc:sldChg chg="del">
        <pc:chgData name="Dorantes Fernanda" userId="f273219c-0b31-422a-bde3-4aeb3cdfef65" providerId="ADAL" clId="{02B7C216-D80C-45F1-B3F3-2AEC99608B1C}" dt="2022-05-23T10:00:21.065" v="1712" actId="47"/>
        <pc:sldMkLst>
          <pc:docMk/>
          <pc:sldMk cId="3184058755" sldId="304"/>
        </pc:sldMkLst>
      </pc:sldChg>
      <pc:sldChg chg="del">
        <pc:chgData name="Dorantes Fernanda" userId="f273219c-0b31-422a-bde3-4aeb3cdfef65" providerId="ADAL" clId="{02B7C216-D80C-45F1-B3F3-2AEC99608B1C}" dt="2022-05-23T10:00:15.016" v="1710" actId="47"/>
        <pc:sldMkLst>
          <pc:docMk/>
          <pc:sldMk cId="922753484" sldId="305"/>
        </pc:sldMkLst>
      </pc:sldChg>
      <pc:sldChg chg="add del">
        <pc:chgData name="Dorantes Fernanda" userId="f273219c-0b31-422a-bde3-4aeb3cdfef65" providerId="ADAL" clId="{02B7C216-D80C-45F1-B3F3-2AEC99608B1C}" dt="2022-05-23T10:00:17.250" v="1711" actId="47"/>
        <pc:sldMkLst>
          <pc:docMk/>
          <pc:sldMk cId="3564110678" sldId="306"/>
        </pc:sldMkLst>
      </pc:sldChg>
      <pc:sldChg chg="addSp delSp modSp del mod">
        <pc:chgData name="Dorantes Fernanda" userId="f273219c-0b31-422a-bde3-4aeb3cdfef65" providerId="ADAL" clId="{02B7C216-D80C-45F1-B3F3-2AEC99608B1C}" dt="2022-05-25T19:37:15.195" v="3102" actId="47"/>
        <pc:sldMkLst>
          <pc:docMk/>
          <pc:sldMk cId="711843277" sldId="307"/>
        </pc:sldMkLst>
        <pc:picChg chg="add del mod">
          <ac:chgData name="Dorantes Fernanda" userId="f273219c-0b31-422a-bde3-4aeb3cdfef65" providerId="ADAL" clId="{02B7C216-D80C-45F1-B3F3-2AEC99608B1C}" dt="2022-05-25T19:34:17.137" v="3094" actId="478"/>
          <ac:picMkLst>
            <pc:docMk/>
            <pc:sldMk cId="711843277" sldId="307"/>
            <ac:picMk id="3" creationId="{DF7182CA-2345-425B-8B04-6555E961B26C}"/>
          </ac:picMkLst>
        </pc:picChg>
        <pc:picChg chg="add">
          <ac:chgData name="Dorantes Fernanda" userId="f273219c-0b31-422a-bde3-4aeb3cdfef65" providerId="ADAL" clId="{02B7C216-D80C-45F1-B3F3-2AEC99608B1C}" dt="2022-05-25T19:34:17.618" v="3095" actId="22"/>
          <ac:picMkLst>
            <pc:docMk/>
            <pc:sldMk cId="711843277" sldId="307"/>
            <ac:picMk id="9" creationId="{D54F9A50-FD29-4F82-AD83-EF7D69E5DA32}"/>
          </ac:picMkLst>
        </pc:picChg>
      </pc:sldChg>
      <pc:sldChg chg="addSp delSp modSp mod">
        <pc:chgData name="Dorantes Fernanda" userId="f273219c-0b31-422a-bde3-4aeb3cdfef65" providerId="ADAL" clId="{02B7C216-D80C-45F1-B3F3-2AEC99608B1C}" dt="2022-05-25T22:04:02.142" v="4340" actId="20577"/>
        <pc:sldMkLst>
          <pc:docMk/>
          <pc:sldMk cId="3035327580" sldId="308"/>
        </pc:sldMkLst>
        <pc:spChg chg="del">
          <ac:chgData name="Dorantes Fernanda" userId="f273219c-0b31-422a-bde3-4aeb3cdfef65" providerId="ADAL" clId="{02B7C216-D80C-45F1-B3F3-2AEC99608B1C}" dt="2022-05-25T21:49:30.146" v="3944" actId="478"/>
          <ac:spMkLst>
            <pc:docMk/>
            <pc:sldMk cId="3035327580" sldId="308"/>
            <ac:spMk id="2" creationId="{7F3B9EAA-C2C8-4054-ADC1-04FF66AFCC28}"/>
          </ac:spMkLst>
        </pc:spChg>
        <pc:spChg chg="del">
          <ac:chgData name="Dorantes Fernanda" userId="f273219c-0b31-422a-bde3-4aeb3cdfef65" providerId="ADAL" clId="{02B7C216-D80C-45F1-B3F3-2AEC99608B1C}" dt="2022-05-25T21:49:21.242" v="3942" actId="478"/>
          <ac:spMkLst>
            <pc:docMk/>
            <pc:sldMk cId="3035327580" sldId="308"/>
            <ac:spMk id="8" creationId="{60E2DF3D-F047-4956-9484-961BFC6F0DA0}"/>
          </ac:spMkLst>
        </pc:spChg>
        <pc:spChg chg="add del mod">
          <ac:chgData name="Dorantes Fernanda" userId="f273219c-0b31-422a-bde3-4aeb3cdfef65" providerId="ADAL" clId="{02B7C216-D80C-45F1-B3F3-2AEC99608B1C}" dt="2022-05-25T21:49:24.949" v="3943" actId="478"/>
          <ac:spMkLst>
            <pc:docMk/>
            <pc:sldMk cId="3035327580" sldId="308"/>
            <ac:spMk id="14" creationId="{31C1687E-0BA7-4987-B8B5-05C769C9624B}"/>
          </ac:spMkLst>
        </pc:spChg>
        <pc:spChg chg="add del mod">
          <ac:chgData name="Dorantes Fernanda" userId="f273219c-0b31-422a-bde3-4aeb3cdfef65" providerId="ADAL" clId="{02B7C216-D80C-45F1-B3F3-2AEC99608B1C}" dt="2022-05-25T21:49:35.476" v="3947" actId="478"/>
          <ac:spMkLst>
            <pc:docMk/>
            <pc:sldMk cId="3035327580" sldId="308"/>
            <ac:spMk id="16" creationId="{9D7F9406-1560-4F79-BE54-3AB5A0379696}"/>
          </ac:spMkLst>
        </pc:spChg>
        <pc:spChg chg="add del mod">
          <ac:chgData name="Dorantes Fernanda" userId="f273219c-0b31-422a-bde3-4aeb3cdfef65" providerId="ADAL" clId="{02B7C216-D80C-45F1-B3F3-2AEC99608B1C}" dt="2022-05-25T21:49:33.245" v="3946"/>
          <ac:spMkLst>
            <pc:docMk/>
            <pc:sldMk cId="3035327580" sldId="308"/>
            <ac:spMk id="17" creationId="{E66DCD69-85FC-45D0-A5C2-C727BB026FF8}"/>
          </ac:spMkLst>
        </pc:spChg>
        <pc:spChg chg="add mod">
          <ac:chgData name="Dorantes Fernanda" userId="f273219c-0b31-422a-bde3-4aeb3cdfef65" providerId="ADAL" clId="{02B7C216-D80C-45F1-B3F3-2AEC99608B1C}" dt="2022-05-25T22:04:02.142" v="4340" actId="20577"/>
          <ac:spMkLst>
            <pc:docMk/>
            <pc:sldMk cId="3035327580" sldId="308"/>
            <ac:spMk id="18" creationId="{EAA096F7-9E20-45C9-9DDE-FD5746D1C006}"/>
          </ac:spMkLst>
        </pc:spChg>
        <pc:spChg chg="add mod">
          <ac:chgData name="Dorantes Fernanda" userId="f273219c-0b31-422a-bde3-4aeb3cdfef65" providerId="ADAL" clId="{02B7C216-D80C-45F1-B3F3-2AEC99608B1C}" dt="2022-05-25T22:00:25.139" v="4273" actId="1076"/>
          <ac:spMkLst>
            <pc:docMk/>
            <pc:sldMk cId="3035327580" sldId="308"/>
            <ac:spMk id="19" creationId="{47C2F3F3-7FFA-4D9A-8585-72C304B49F8D}"/>
          </ac:spMkLst>
        </pc:spChg>
        <pc:spChg chg="add mod">
          <ac:chgData name="Dorantes Fernanda" userId="f273219c-0b31-422a-bde3-4aeb3cdfef65" providerId="ADAL" clId="{02B7C216-D80C-45F1-B3F3-2AEC99608B1C}" dt="2022-05-25T22:02:13.568" v="4305" actId="1035"/>
          <ac:spMkLst>
            <pc:docMk/>
            <pc:sldMk cId="3035327580" sldId="308"/>
            <ac:spMk id="20" creationId="{91ED22F5-70D8-42A7-A06E-26437542D7B8}"/>
          </ac:spMkLst>
        </pc:spChg>
        <pc:spChg chg="add mod">
          <ac:chgData name="Dorantes Fernanda" userId="f273219c-0b31-422a-bde3-4aeb3cdfef65" providerId="ADAL" clId="{02B7C216-D80C-45F1-B3F3-2AEC99608B1C}" dt="2022-05-25T22:02:21.958" v="4307" actId="1076"/>
          <ac:spMkLst>
            <pc:docMk/>
            <pc:sldMk cId="3035327580" sldId="308"/>
            <ac:spMk id="21" creationId="{A0AAB2CA-737A-47AB-83F8-34ABC617EAD3}"/>
          </ac:spMkLst>
        </pc:spChg>
        <pc:spChg chg="add mod">
          <ac:chgData name="Dorantes Fernanda" userId="f273219c-0b31-422a-bde3-4aeb3cdfef65" providerId="ADAL" clId="{02B7C216-D80C-45F1-B3F3-2AEC99608B1C}" dt="2022-05-25T22:02:48.069" v="4318" actId="1035"/>
          <ac:spMkLst>
            <pc:docMk/>
            <pc:sldMk cId="3035327580" sldId="308"/>
            <ac:spMk id="22" creationId="{3E4CE4D1-6C62-4D30-AA94-12C65331ED59}"/>
          </ac:spMkLst>
        </pc:spChg>
        <pc:picChg chg="add del">
          <ac:chgData name="Dorantes Fernanda" userId="f273219c-0b31-422a-bde3-4aeb3cdfef65" providerId="ADAL" clId="{02B7C216-D80C-45F1-B3F3-2AEC99608B1C}" dt="2022-05-25T21:43:31.983" v="3839" actId="478"/>
          <ac:picMkLst>
            <pc:docMk/>
            <pc:sldMk cId="3035327580" sldId="308"/>
            <ac:picMk id="4" creationId="{1748155A-26B1-4E00-AFB4-AA255DE39D05}"/>
          </ac:picMkLst>
        </pc:picChg>
        <pc:picChg chg="add mod ord">
          <ac:chgData name="Dorantes Fernanda" userId="f273219c-0b31-422a-bde3-4aeb3cdfef65" providerId="ADAL" clId="{02B7C216-D80C-45F1-B3F3-2AEC99608B1C}" dt="2022-05-25T22:00:03.021" v="4269" actId="167"/>
          <ac:picMkLst>
            <pc:docMk/>
            <pc:sldMk cId="3035327580" sldId="308"/>
            <ac:picMk id="10" creationId="{7C5BB284-DF84-47C2-AA88-D6DB41A5582D}"/>
          </ac:picMkLst>
        </pc:picChg>
        <pc:picChg chg="add mod ord">
          <ac:chgData name="Dorantes Fernanda" userId="f273219c-0b31-422a-bde3-4aeb3cdfef65" providerId="ADAL" clId="{02B7C216-D80C-45F1-B3F3-2AEC99608B1C}" dt="2022-05-25T22:00:11.556" v="4271" actId="166"/>
          <ac:picMkLst>
            <pc:docMk/>
            <pc:sldMk cId="3035327580" sldId="308"/>
            <ac:picMk id="12" creationId="{DD3AAAAF-5E0B-4F00-8352-32C9C7114CEF}"/>
          </ac:picMkLst>
        </pc:picChg>
      </pc:sldChg>
      <pc:sldChg chg="addSp delSp modSp mod">
        <pc:chgData name="Dorantes Fernanda" userId="f273219c-0b31-422a-bde3-4aeb3cdfef65" providerId="ADAL" clId="{02B7C216-D80C-45F1-B3F3-2AEC99608B1C}" dt="2022-05-27T00:18:00.454" v="9094" actId="20577"/>
        <pc:sldMkLst>
          <pc:docMk/>
          <pc:sldMk cId="2901798509" sldId="309"/>
        </pc:sldMkLst>
        <pc:spChg chg="add del mod">
          <ac:chgData name="Dorantes Fernanda" userId="f273219c-0b31-422a-bde3-4aeb3cdfef65" providerId="ADAL" clId="{02B7C216-D80C-45F1-B3F3-2AEC99608B1C}" dt="2022-05-27T00:17:42.435" v="9089" actId="478"/>
          <ac:spMkLst>
            <pc:docMk/>
            <pc:sldMk cId="2901798509" sldId="309"/>
            <ac:spMk id="3" creationId="{D31AB058-7D29-4545-B8EA-732791978F4C}"/>
          </ac:spMkLst>
        </pc:spChg>
        <pc:spChg chg="add del mod">
          <ac:chgData name="Dorantes Fernanda" userId="f273219c-0b31-422a-bde3-4aeb3cdfef65" providerId="ADAL" clId="{02B7C216-D80C-45F1-B3F3-2AEC99608B1C}" dt="2022-05-27T00:17:38.531" v="9088"/>
          <ac:spMkLst>
            <pc:docMk/>
            <pc:sldMk cId="2901798509" sldId="309"/>
            <ac:spMk id="10" creationId="{AC6FA34F-6A30-40EA-A05F-13FE8D44AC68}"/>
          </ac:spMkLst>
        </pc:spChg>
        <pc:spChg chg="add mod">
          <ac:chgData name="Dorantes Fernanda" userId="f273219c-0b31-422a-bde3-4aeb3cdfef65" providerId="ADAL" clId="{02B7C216-D80C-45F1-B3F3-2AEC99608B1C}" dt="2022-05-27T00:18:00.454" v="9094" actId="20577"/>
          <ac:spMkLst>
            <pc:docMk/>
            <pc:sldMk cId="2901798509" sldId="309"/>
            <ac:spMk id="11" creationId="{FBBA0E17-1B10-4CF2-9642-CC8C9847B084}"/>
          </ac:spMkLst>
        </pc:spChg>
        <pc:spChg chg="del">
          <ac:chgData name="Dorantes Fernanda" userId="f273219c-0b31-422a-bde3-4aeb3cdfef65" providerId="ADAL" clId="{02B7C216-D80C-45F1-B3F3-2AEC99608B1C}" dt="2022-05-27T00:17:34.901" v="9086" actId="478"/>
          <ac:spMkLst>
            <pc:docMk/>
            <pc:sldMk cId="2901798509" sldId="309"/>
            <ac:spMk id="14" creationId="{ADE1A203-FF4B-4675-A983-18473EAFEB3E}"/>
          </ac:spMkLst>
        </pc:spChg>
        <pc:picChg chg="mod">
          <ac:chgData name="Dorantes Fernanda" userId="f273219c-0b31-422a-bde3-4aeb3cdfef65" providerId="ADAL" clId="{02B7C216-D80C-45F1-B3F3-2AEC99608B1C}" dt="2022-05-27T00:17:48.573" v="9092" actId="1076"/>
          <ac:picMkLst>
            <pc:docMk/>
            <pc:sldMk cId="2901798509" sldId="309"/>
            <ac:picMk id="8" creationId="{DF15CD3D-7364-4BB8-97F0-A6B8ED3B1A5D}"/>
          </ac:picMkLst>
        </pc:picChg>
      </pc:sldChg>
      <pc:sldChg chg="del">
        <pc:chgData name="Dorantes Fernanda" userId="f273219c-0b31-422a-bde3-4aeb3cdfef65" providerId="ADAL" clId="{02B7C216-D80C-45F1-B3F3-2AEC99608B1C}" dt="2022-05-23T09:59:36.937" v="1693" actId="47"/>
        <pc:sldMkLst>
          <pc:docMk/>
          <pc:sldMk cId="701751880" sldId="310"/>
        </pc:sldMkLst>
      </pc:sldChg>
      <pc:sldChg chg="del">
        <pc:chgData name="Dorantes Fernanda" userId="f273219c-0b31-422a-bde3-4aeb3cdfef65" providerId="ADAL" clId="{02B7C216-D80C-45F1-B3F3-2AEC99608B1C}" dt="2022-05-23T09:59:37.210" v="1694" actId="47"/>
        <pc:sldMkLst>
          <pc:docMk/>
          <pc:sldMk cId="3941005437" sldId="311"/>
        </pc:sldMkLst>
      </pc:sldChg>
      <pc:sldChg chg="del">
        <pc:chgData name="Dorantes Fernanda" userId="f273219c-0b31-422a-bde3-4aeb3cdfef65" providerId="ADAL" clId="{02B7C216-D80C-45F1-B3F3-2AEC99608B1C}" dt="2022-05-23T09:59:38.076" v="1695" actId="47"/>
        <pc:sldMkLst>
          <pc:docMk/>
          <pc:sldMk cId="1774764417" sldId="312"/>
        </pc:sldMkLst>
      </pc:sldChg>
      <pc:sldChg chg="del">
        <pc:chgData name="Dorantes Fernanda" userId="f273219c-0b31-422a-bde3-4aeb3cdfef65" providerId="ADAL" clId="{02B7C216-D80C-45F1-B3F3-2AEC99608B1C}" dt="2022-05-23T09:59:38.863" v="1696" actId="47"/>
        <pc:sldMkLst>
          <pc:docMk/>
          <pc:sldMk cId="1743122201" sldId="313"/>
        </pc:sldMkLst>
      </pc:sldChg>
      <pc:sldChg chg="del">
        <pc:chgData name="Dorantes Fernanda" userId="f273219c-0b31-422a-bde3-4aeb3cdfef65" providerId="ADAL" clId="{02B7C216-D80C-45F1-B3F3-2AEC99608B1C}" dt="2022-05-23T09:59:39.400" v="1697" actId="47"/>
        <pc:sldMkLst>
          <pc:docMk/>
          <pc:sldMk cId="1555305420" sldId="314"/>
        </pc:sldMkLst>
      </pc:sldChg>
      <pc:sldChg chg="del">
        <pc:chgData name="Dorantes Fernanda" userId="f273219c-0b31-422a-bde3-4aeb3cdfef65" providerId="ADAL" clId="{02B7C216-D80C-45F1-B3F3-2AEC99608B1C}" dt="2022-05-25T23:06:12.160" v="4749" actId="47"/>
        <pc:sldMkLst>
          <pc:docMk/>
          <pc:sldMk cId="1886143410" sldId="315"/>
        </pc:sldMkLst>
      </pc:sldChg>
      <pc:sldChg chg="del">
        <pc:chgData name="Dorantes Fernanda" userId="f273219c-0b31-422a-bde3-4aeb3cdfef65" providerId="ADAL" clId="{02B7C216-D80C-45F1-B3F3-2AEC99608B1C}" dt="2022-05-25T23:20:20.952" v="4750" actId="47"/>
        <pc:sldMkLst>
          <pc:docMk/>
          <pc:sldMk cId="3845237801" sldId="316"/>
        </pc:sldMkLst>
      </pc:sldChg>
      <pc:sldChg chg="del">
        <pc:chgData name="Dorantes Fernanda" userId="f273219c-0b31-422a-bde3-4aeb3cdfef65" providerId="ADAL" clId="{02B7C216-D80C-45F1-B3F3-2AEC99608B1C}" dt="2022-05-23T09:59:46.912" v="1698" actId="47"/>
        <pc:sldMkLst>
          <pc:docMk/>
          <pc:sldMk cId="3433691370" sldId="317"/>
        </pc:sldMkLst>
      </pc:sldChg>
      <pc:sldChg chg="del">
        <pc:chgData name="Dorantes Fernanda" userId="f273219c-0b31-422a-bde3-4aeb3cdfef65" providerId="ADAL" clId="{02B7C216-D80C-45F1-B3F3-2AEC99608B1C}" dt="2022-05-23T09:59:47.820" v="1699" actId="47"/>
        <pc:sldMkLst>
          <pc:docMk/>
          <pc:sldMk cId="2509363589" sldId="318"/>
        </pc:sldMkLst>
      </pc:sldChg>
      <pc:sldChg chg="del">
        <pc:chgData name="Dorantes Fernanda" userId="f273219c-0b31-422a-bde3-4aeb3cdfef65" providerId="ADAL" clId="{02B7C216-D80C-45F1-B3F3-2AEC99608B1C}" dt="2022-05-23T09:59:48.514" v="1700" actId="47"/>
        <pc:sldMkLst>
          <pc:docMk/>
          <pc:sldMk cId="1995895224" sldId="319"/>
        </pc:sldMkLst>
      </pc:sldChg>
      <pc:sldChg chg="del">
        <pc:chgData name="Dorantes Fernanda" userId="f273219c-0b31-422a-bde3-4aeb3cdfef65" providerId="ADAL" clId="{02B7C216-D80C-45F1-B3F3-2AEC99608B1C}" dt="2022-05-23T09:59:50.381" v="1701" actId="47"/>
        <pc:sldMkLst>
          <pc:docMk/>
          <pc:sldMk cId="2439599227" sldId="320"/>
        </pc:sldMkLst>
      </pc:sldChg>
      <pc:sldChg chg="del">
        <pc:chgData name="Dorantes Fernanda" userId="f273219c-0b31-422a-bde3-4aeb3cdfef65" providerId="ADAL" clId="{02B7C216-D80C-45F1-B3F3-2AEC99608B1C}" dt="2022-05-23T09:59:52.169" v="1702" actId="47"/>
        <pc:sldMkLst>
          <pc:docMk/>
          <pc:sldMk cId="2695880563" sldId="321"/>
        </pc:sldMkLst>
      </pc:sldChg>
      <pc:sldChg chg="del">
        <pc:chgData name="Dorantes Fernanda" userId="f273219c-0b31-422a-bde3-4aeb3cdfef65" providerId="ADAL" clId="{02B7C216-D80C-45F1-B3F3-2AEC99608B1C}" dt="2022-05-23T09:59:53.199" v="1703" actId="47"/>
        <pc:sldMkLst>
          <pc:docMk/>
          <pc:sldMk cId="784616939" sldId="322"/>
        </pc:sldMkLst>
      </pc:sldChg>
      <pc:sldChg chg="del">
        <pc:chgData name="Dorantes Fernanda" userId="f273219c-0b31-422a-bde3-4aeb3cdfef65" providerId="ADAL" clId="{02B7C216-D80C-45F1-B3F3-2AEC99608B1C}" dt="2022-05-23T09:59:54.077" v="1704" actId="47"/>
        <pc:sldMkLst>
          <pc:docMk/>
          <pc:sldMk cId="1095792746" sldId="323"/>
        </pc:sldMkLst>
      </pc:sldChg>
      <pc:sldChg chg="del">
        <pc:chgData name="Dorantes Fernanda" userId="f273219c-0b31-422a-bde3-4aeb3cdfef65" providerId="ADAL" clId="{02B7C216-D80C-45F1-B3F3-2AEC99608B1C}" dt="2022-05-23T09:59:54.833" v="1705" actId="47"/>
        <pc:sldMkLst>
          <pc:docMk/>
          <pc:sldMk cId="1865283855" sldId="324"/>
        </pc:sldMkLst>
      </pc:sldChg>
      <pc:sldChg chg="del">
        <pc:chgData name="Dorantes Fernanda" userId="f273219c-0b31-422a-bde3-4aeb3cdfef65" providerId="ADAL" clId="{02B7C216-D80C-45F1-B3F3-2AEC99608B1C}" dt="2022-05-23T09:59:55.802" v="1706" actId="47"/>
        <pc:sldMkLst>
          <pc:docMk/>
          <pc:sldMk cId="2403209298" sldId="325"/>
        </pc:sldMkLst>
      </pc:sldChg>
      <pc:sldChg chg="del">
        <pc:chgData name="Dorantes Fernanda" userId="f273219c-0b31-422a-bde3-4aeb3cdfef65" providerId="ADAL" clId="{02B7C216-D80C-45F1-B3F3-2AEC99608B1C}" dt="2022-05-23T09:59:56.804" v="1707" actId="47"/>
        <pc:sldMkLst>
          <pc:docMk/>
          <pc:sldMk cId="2877945726" sldId="326"/>
        </pc:sldMkLst>
      </pc:sldChg>
      <pc:sldChg chg="modSp add mod">
        <pc:chgData name="Dorantes Fernanda" userId="f273219c-0b31-422a-bde3-4aeb3cdfef65" providerId="ADAL" clId="{02B7C216-D80C-45F1-B3F3-2AEC99608B1C}" dt="2022-05-30T14:51:08.881" v="9248" actId="255"/>
        <pc:sldMkLst>
          <pc:docMk/>
          <pc:sldMk cId="1207608345" sldId="327"/>
        </pc:sldMkLst>
        <pc:spChg chg="mod">
          <ac:chgData name="Dorantes Fernanda" userId="f273219c-0b31-422a-bde3-4aeb3cdfef65" providerId="ADAL" clId="{02B7C216-D80C-45F1-B3F3-2AEC99608B1C}" dt="2022-05-27T00:17:13.775" v="9085" actId="20577"/>
          <ac:spMkLst>
            <pc:docMk/>
            <pc:sldMk cId="1207608345" sldId="327"/>
            <ac:spMk id="6" creationId="{BB1A6771-66DD-4C74-B8A3-EF76FD4895FE}"/>
          </ac:spMkLst>
        </pc:spChg>
        <pc:spChg chg="mod">
          <ac:chgData name="Dorantes Fernanda" userId="f273219c-0b31-422a-bde3-4aeb3cdfef65" providerId="ADAL" clId="{02B7C216-D80C-45F1-B3F3-2AEC99608B1C}" dt="2022-05-30T14:51:08.881" v="9248" actId="255"/>
          <ac:spMkLst>
            <pc:docMk/>
            <pc:sldMk cId="1207608345" sldId="327"/>
            <ac:spMk id="7" creationId="{8192BAB2-333D-4B69-8F6C-4CE6E3B5BDB9}"/>
          </ac:spMkLst>
        </pc:spChg>
      </pc:sldChg>
      <pc:sldChg chg="addSp delSp modSp add mod">
        <pc:chgData name="Dorantes Fernanda" userId="f273219c-0b31-422a-bde3-4aeb3cdfef65" providerId="ADAL" clId="{02B7C216-D80C-45F1-B3F3-2AEC99608B1C}" dt="2022-05-25T16:00:00.758" v="2899" actId="115"/>
        <pc:sldMkLst>
          <pc:docMk/>
          <pc:sldMk cId="611610831" sldId="328"/>
        </pc:sldMkLst>
        <pc:spChg chg="mod">
          <ac:chgData name="Dorantes Fernanda" userId="f273219c-0b31-422a-bde3-4aeb3cdfef65" providerId="ADAL" clId="{02B7C216-D80C-45F1-B3F3-2AEC99608B1C}" dt="2022-05-13T20:02:08.159" v="654" actId="20577"/>
          <ac:spMkLst>
            <pc:docMk/>
            <pc:sldMk cId="611610831" sldId="328"/>
            <ac:spMk id="2" creationId="{1DF97D03-435B-4A9D-AB04-3E5D13A81B4E}"/>
          </ac:spMkLst>
        </pc:spChg>
        <pc:spChg chg="del mod">
          <ac:chgData name="Dorantes Fernanda" userId="f273219c-0b31-422a-bde3-4aeb3cdfef65" providerId="ADAL" clId="{02B7C216-D80C-45F1-B3F3-2AEC99608B1C}" dt="2022-05-13T19:55:08.637" v="617" actId="478"/>
          <ac:spMkLst>
            <pc:docMk/>
            <pc:sldMk cId="611610831" sldId="328"/>
            <ac:spMk id="3" creationId="{2B0698DD-72A9-4950-AA66-59BDD7A53535}"/>
          </ac:spMkLst>
        </pc:spChg>
        <pc:spChg chg="add mod">
          <ac:chgData name="Dorantes Fernanda" userId="f273219c-0b31-422a-bde3-4aeb3cdfef65" providerId="ADAL" clId="{02B7C216-D80C-45F1-B3F3-2AEC99608B1C}" dt="2022-05-25T16:00:00.758" v="2899" actId="115"/>
          <ac:spMkLst>
            <pc:docMk/>
            <pc:sldMk cId="611610831" sldId="328"/>
            <ac:spMk id="7" creationId="{A23A98EE-D742-4956-B16C-B092AF39B545}"/>
          </ac:spMkLst>
        </pc:spChg>
      </pc:sldChg>
      <pc:sldChg chg="new del">
        <pc:chgData name="Dorantes Fernanda" userId="f273219c-0b31-422a-bde3-4aeb3cdfef65" providerId="ADAL" clId="{02B7C216-D80C-45F1-B3F3-2AEC99608B1C}" dt="2022-05-20T09:30:12.701" v="672" actId="680"/>
        <pc:sldMkLst>
          <pc:docMk/>
          <pc:sldMk cId="2104709542" sldId="329"/>
        </pc:sldMkLst>
      </pc:sldChg>
      <pc:sldChg chg="addSp delSp modSp new mod modClrScheme chgLayout">
        <pc:chgData name="Dorantes Fernanda" userId="f273219c-0b31-422a-bde3-4aeb3cdfef65" providerId="ADAL" clId="{02B7C216-D80C-45F1-B3F3-2AEC99608B1C}" dt="2022-05-30T14:56:36.238" v="9400" actId="20577"/>
        <pc:sldMkLst>
          <pc:docMk/>
          <pc:sldMk cId="4137035473" sldId="329"/>
        </pc:sldMkLst>
        <pc:spChg chg="del mod ord">
          <ac:chgData name="Dorantes Fernanda" userId="f273219c-0b31-422a-bde3-4aeb3cdfef65" providerId="ADAL" clId="{02B7C216-D80C-45F1-B3F3-2AEC99608B1C}" dt="2022-05-20T09:31:53.454" v="691" actId="700"/>
          <ac:spMkLst>
            <pc:docMk/>
            <pc:sldMk cId="4137035473" sldId="329"/>
            <ac:spMk id="2" creationId="{55C96F4A-E574-4B9B-A7DF-DD363EDFCCE6}"/>
          </ac:spMkLst>
        </pc:spChg>
        <pc:spChg chg="mod ord">
          <ac:chgData name="Dorantes Fernanda" userId="f273219c-0b31-422a-bde3-4aeb3cdfef65" providerId="ADAL" clId="{02B7C216-D80C-45F1-B3F3-2AEC99608B1C}" dt="2022-05-30T14:56:36.238" v="9400" actId="20577"/>
          <ac:spMkLst>
            <pc:docMk/>
            <pc:sldMk cId="4137035473" sldId="329"/>
            <ac:spMk id="3" creationId="{A676DF9D-E85D-428A-BEF6-3DCE62A52A4F}"/>
          </ac:spMkLst>
        </pc:spChg>
        <pc:spChg chg="mod ord">
          <ac:chgData name="Dorantes Fernanda" userId="f273219c-0b31-422a-bde3-4aeb3cdfef65" providerId="ADAL" clId="{02B7C216-D80C-45F1-B3F3-2AEC99608B1C}" dt="2022-05-20T09:31:53.454" v="691" actId="700"/>
          <ac:spMkLst>
            <pc:docMk/>
            <pc:sldMk cId="4137035473" sldId="329"/>
            <ac:spMk id="4" creationId="{6C5A9275-BD65-448A-A627-22FB2A6E3BB8}"/>
          </ac:spMkLst>
        </pc:spChg>
        <pc:spChg chg="mod ord">
          <ac:chgData name="Dorantes Fernanda" userId="f273219c-0b31-422a-bde3-4aeb3cdfef65" providerId="ADAL" clId="{02B7C216-D80C-45F1-B3F3-2AEC99608B1C}" dt="2022-05-20T09:31:53.454" v="691" actId="700"/>
          <ac:spMkLst>
            <pc:docMk/>
            <pc:sldMk cId="4137035473" sldId="329"/>
            <ac:spMk id="5" creationId="{58812E0C-F31F-4023-87A0-1AEAF08B31B2}"/>
          </ac:spMkLst>
        </pc:spChg>
        <pc:spChg chg="mod ord">
          <ac:chgData name="Dorantes Fernanda" userId="f273219c-0b31-422a-bde3-4aeb3cdfef65" providerId="ADAL" clId="{02B7C216-D80C-45F1-B3F3-2AEC99608B1C}" dt="2022-05-20T09:31:53.454" v="691" actId="700"/>
          <ac:spMkLst>
            <pc:docMk/>
            <pc:sldMk cId="4137035473" sldId="329"/>
            <ac:spMk id="6" creationId="{707D0E41-D934-446D-A70D-4CE77DEA9425}"/>
          </ac:spMkLst>
        </pc:spChg>
        <pc:spChg chg="mod ord">
          <ac:chgData name="Dorantes Fernanda" userId="f273219c-0b31-422a-bde3-4aeb3cdfef65" providerId="ADAL" clId="{02B7C216-D80C-45F1-B3F3-2AEC99608B1C}" dt="2022-05-20T09:31:53.454" v="691" actId="700"/>
          <ac:spMkLst>
            <pc:docMk/>
            <pc:sldMk cId="4137035473" sldId="329"/>
            <ac:spMk id="7" creationId="{117365AA-781D-4E3C-A31E-FE92DA4A7C38}"/>
          </ac:spMkLst>
        </pc:spChg>
        <pc:spChg chg="add del mod ord">
          <ac:chgData name="Dorantes Fernanda" userId="f273219c-0b31-422a-bde3-4aeb3cdfef65" providerId="ADAL" clId="{02B7C216-D80C-45F1-B3F3-2AEC99608B1C}" dt="2022-05-20T09:57:08.315" v="1608"/>
          <ac:spMkLst>
            <pc:docMk/>
            <pc:sldMk cId="4137035473" sldId="329"/>
            <ac:spMk id="8" creationId="{4DBD9674-6411-43B6-95E7-9297177909A9}"/>
          </ac:spMkLst>
        </pc:spChg>
        <pc:spChg chg="add mod ord">
          <ac:chgData name="Dorantes Fernanda" userId="f273219c-0b31-422a-bde3-4aeb3cdfef65" providerId="ADAL" clId="{02B7C216-D80C-45F1-B3F3-2AEC99608B1C}" dt="2022-05-25T15:24:05.616" v="1806" actId="1036"/>
          <ac:spMkLst>
            <pc:docMk/>
            <pc:sldMk cId="4137035473" sldId="329"/>
            <ac:spMk id="9" creationId="{8573ECD1-B967-44E1-81E8-A8F73311A0E2}"/>
          </ac:spMkLst>
        </pc:spChg>
        <pc:spChg chg="add mod ord">
          <ac:chgData name="Dorantes Fernanda" userId="f273219c-0b31-422a-bde3-4aeb3cdfef65" providerId="ADAL" clId="{02B7C216-D80C-45F1-B3F3-2AEC99608B1C}" dt="2022-05-25T15:30:49.156" v="2322" actId="20577"/>
          <ac:spMkLst>
            <pc:docMk/>
            <pc:sldMk cId="4137035473" sldId="329"/>
            <ac:spMk id="10" creationId="{82656563-561F-4362-BD5B-749E2D78010D}"/>
          </ac:spMkLst>
        </pc:spChg>
        <pc:spChg chg="add mod">
          <ac:chgData name="Dorantes Fernanda" userId="f273219c-0b31-422a-bde3-4aeb3cdfef65" providerId="ADAL" clId="{02B7C216-D80C-45F1-B3F3-2AEC99608B1C}" dt="2022-05-25T15:42:25.735" v="2347" actId="2711"/>
          <ac:spMkLst>
            <pc:docMk/>
            <pc:sldMk cId="4137035473" sldId="329"/>
            <ac:spMk id="12" creationId="{58134FC6-A682-4C2F-B415-16B8758E9F10}"/>
          </ac:spMkLst>
        </pc:spChg>
        <pc:spChg chg="add mod">
          <ac:chgData name="Dorantes Fernanda" userId="f273219c-0b31-422a-bde3-4aeb3cdfef65" providerId="ADAL" clId="{02B7C216-D80C-45F1-B3F3-2AEC99608B1C}" dt="2022-05-25T15:33:04.371" v="2335" actId="1076"/>
          <ac:spMkLst>
            <pc:docMk/>
            <pc:sldMk cId="4137035473" sldId="329"/>
            <ac:spMk id="13" creationId="{F8F99FE1-06BF-469D-A2CE-35C1BB948E73}"/>
          </ac:spMkLst>
        </pc:spChg>
        <pc:picChg chg="add mod">
          <ac:chgData name="Dorantes Fernanda" userId="f273219c-0b31-422a-bde3-4aeb3cdfef65" providerId="ADAL" clId="{02B7C216-D80C-45F1-B3F3-2AEC99608B1C}" dt="2022-05-25T15:24:05.616" v="1806" actId="1036"/>
          <ac:picMkLst>
            <pc:docMk/>
            <pc:sldMk cId="4137035473" sldId="329"/>
            <ac:picMk id="11" creationId="{1DABBAF5-520D-49F2-A3CB-C836A66EF7FC}"/>
          </ac:picMkLst>
        </pc:picChg>
      </pc:sldChg>
      <pc:sldChg chg="addSp delSp modSp add mod ord">
        <pc:chgData name="Dorantes Fernanda" userId="f273219c-0b31-422a-bde3-4aeb3cdfef65" providerId="ADAL" clId="{02B7C216-D80C-45F1-B3F3-2AEC99608B1C}" dt="2022-05-26T03:20:46.070" v="4788" actId="478"/>
        <pc:sldMkLst>
          <pc:docMk/>
          <pc:sldMk cId="1638867396" sldId="330"/>
        </pc:sldMkLst>
        <pc:spChg chg="del mod">
          <ac:chgData name="Dorantes Fernanda" userId="f273219c-0b31-422a-bde3-4aeb3cdfef65" providerId="ADAL" clId="{02B7C216-D80C-45F1-B3F3-2AEC99608B1C}" dt="2022-05-26T03:20:46.070" v="4788" actId="478"/>
          <ac:spMkLst>
            <pc:docMk/>
            <pc:sldMk cId="1638867396" sldId="330"/>
            <ac:spMk id="2" creationId="{1DF97D03-435B-4A9D-AB04-3E5D13A81B4E}"/>
          </ac:spMkLst>
        </pc:spChg>
        <pc:spChg chg="mod">
          <ac:chgData name="Dorantes Fernanda" userId="f273219c-0b31-422a-bde3-4aeb3cdfef65" providerId="ADAL" clId="{02B7C216-D80C-45F1-B3F3-2AEC99608B1C}" dt="2022-05-25T20:24:14.909" v="3380" actId="11"/>
          <ac:spMkLst>
            <pc:docMk/>
            <pc:sldMk cId="1638867396" sldId="330"/>
            <ac:spMk id="3" creationId="{2B0698DD-72A9-4950-AA66-59BDD7A53535}"/>
          </ac:spMkLst>
        </pc:spChg>
        <pc:spChg chg="mod">
          <ac:chgData name="Dorantes Fernanda" userId="f273219c-0b31-422a-bde3-4aeb3cdfef65" providerId="ADAL" clId="{02B7C216-D80C-45F1-B3F3-2AEC99608B1C}" dt="2022-05-25T21:48:22.874" v="3928" actId="5793"/>
          <ac:spMkLst>
            <pc:docMk/>
            <pc:sldMk cId="1638867396" sldId="330"/>
            <ac:spMk id="7" creationId="{9A304742-8047-4079-BA92-2983469EAAE7}"/>
          </ac:spMkLst>
        </pc:spChg>
        <pc:spChg chg="mod">
          <ac:chgData name="Dorantes Fernanda" userId="f273219c-0b31-422a-bde3-4aeb3cdfef65" providerId="ADAL" clId="{02B7C216-D80C-45F1-B3F3-2AEC99608B1C}" dt="2022-05-25T20:24:18.733" v="3382" actId="20577"/>
          <ac:spMkLst>
            <pc:docMk/>
            <pc:sldMk cId="1638867396" sldId="330"/>
            <ac:spMk id="9" creationId="{B0720EC0-5B06-4B52-AFDD-4F5C7CA7445F}"/>
          </ac:spMkLst>
        </pc:spChg>
        <pc:spChg chg="add mod">
          <ac:chgData name="Dorantes Fernanda" userId="f273219c-0b31-422a-bde3-4aeb3cdfef65" providerId="ADAL" clId="{02B7C216-D80C-45F1-B3F3-2AEC99608B1C}" dt="2022-05-25T20:24:22.936" v="3384" actId="20577"/>
          <ac:spMkLst>
            <pc:docMk/>
            <pc:sldMk cId="1638867396" sldId="330"/>
            <ac:spMk id="12" creationId="{2262F135-8A76-4A92-AEBE-06890C421FBC}"/>
          </ac:spMkLst>
        </pc:spChg>
        <pc:spChg chg="add mod">
          <ac:chgData name="Dorantes Fernanda" userId="f273219c-0b31-422a-bde3-4aeb3cdfef65" providerId="ADAL" clId="{02B7C216-D80C-45F1-B3F3-2AEC99608B1C}" dt="2022-05-25T20:24:25.861" v="3386" actId="20577"/>
          <ac:spMkLst>
            <pc:docMk/>
            <pc:sldMk cId="1638867396" sldId="330"/>
            <ac:spMk id="13" creationId="{A6B5A1F4-0B03-4CFB-9387-B608AEF4448D}"/>
          </ac:spMkLst>
        </pc:spChg>
        <pc:picChg chg="del mod">
          <ac:chgData name="Dorantes Fernanda" userId="f273219c-0b31-422a-bde3-4aeb3cdfef65" providerId="ADAL" clId="{02B7C216-D80C-45F1-B3F3-2AEC99608B1C}" dt="2022-05-25T19:11:55.282" v="2943" actId="478"/>
          <ac:picMkLst>
            <pc:docMk/>
            <pc:sldMk cId="1638867396" sldId="330"/>
            <ac:picMk id="8" creationId="{DF4FC94E-FBAB-4E19-AC2B-14D310E4593F}"/>
          </ac:picMkLst>
        </pc:picChg>
        <pc:picChg chg="add mod ord modCrop">
          <ac:chgData name="Dorantes Fernanda" userId="f273219c-0b31-422a-bde3-4aeb3cdfef65" providerId="ADAL" clId="{02B7C216-D80C-45F1-B3F3-2AEC99608B1C}" dt="2022-05-25T19:18:51.216" v="3063" actId="1076"/>
          <ac:picMkLst>
            <pc:docMk/>
            <pc:sldMk cId="1638867396" sldId="330"/>
            <ac:picMk id="11" creationId="{47EE5D33-8649-48D6-ADCC-E29C6FCFEA48}"/>
          </ac:picMkLst>
        </pc:picChg>
      </pc:sldChg>
      <pc:sldChg chg="addSp delSp modSp add mod">
        <pc:chgData name="Dorantes Fernanda" userId="f273219c-0b31-422a-bde3-4aeb3cdfef65" providerId="ADAL" clId="{02B7C216-D80C-45F1-B3F3-2AEC99608B1C}" dt="2022-05-25T21:48:29.028" v="3934" actId="5793"/>
        <pc:sldMkLst>
          <pc:docMk/>
          <pc:sldMk cId="209568902" sldId="331"/>
        </pc:sldMkLst>
        <pc:spChg chg="del mod">
          <ac:chgData name="Dorantes Fernanda" userId="f273219c-0b31-422a-bde3-4aeb3cdfef65" providerId="ADAL" clId="{02B7C216-D80C-45F1-B3F3-2AEC99608B1C}" dt="2022-05-25T20:16:26.532" v="3340" actId="478"/>
          <ac:spMkLst>
            <pc:docMk/>
            <pc:sldMk cId="209568902" sldId="331"/>
            <ac:spMk id="2" creationId="{1DF97D03-435B-4A9D-AB04-3E5D13A81B4E}"/>
          </ac:spMkLst>
        </pc:spChg>
        <pc:spChg chg="mod">
          <ac:chgData name="Dorantes Fernanda" userId="f273219c-0b31-422a-bde3-4aeb3cdfef65" providerId="ADAL" clId="{02B7C216-D80C-45F1-B3F3-2AEC99608B1C}" dt="2022-05-25T20:30:19.612" v="3586" actId="20577"/>
          <ac:spMkLst>
            <pc:docMk/>
            <pc:sldMk cId="209568902" sldId="331"/>
            <ac:spMk id="3" creationId="{2B0698DD-72A9-4950-AA66-59BDD7A53535}"/>
          </ac:spMkLst>
        </pc:spChg>
        <pc:spChg chg="mod">
          <ac:chgData name="Dorantes Fernanda" userId="f273219c-0b31-422a-bde3-4aeb3cdfef65" providerId="ADAL" clId="{02B7C216-D80C-45F1-B3F3-2AEC99608B1C}" dt="2022-05-25T21:48:29.028" v="3934" actId="5793"/>
          <ac:spMkLst>
            <pc:docMk/>
            <pc:sldMk cId="209568902" sldId="331"/>
            <ac:spMk id="7" creationId="{9A304742-8047-4079-BA92-2983469EAAE7}"/>
          </ac:spMkLst>
        </pc:spChg>
        <pc:spChg chg="mod">
          <ac:chgData name="Dorantes Fernanda" userId="f273219c-0b31-422a-bde3-4aeb3cdfef65" providerId="ADAL" clId="{02B7C216-D80C-45F1-B3F3-2AEC99608B1C}" dt="2022-05-25T20:30:29.046" v="3587" actId="1076"/>
          <ac:spMkLst>
            <pc:docMk/>
            <pc:sldMk cId="209568902" sldId="331"/>
            <ac:spMk id="9" creationId="{B0720EC0-5B06-4B52-AFDD-4F5C7CA7445F}"/>
          </ac:spMkLst>
        </pc:spChg>
        <pc:spChg chg="mod">
          <ac:chgData name="Dorantes Fernanda" userId="f273219c-0b31-422a-bde3-4aeb3cdfef65" providerId="ADAL" clId="{02B7C216-D80C-45F1-B3F3-2AEC99608B1C}" dt="2022-05-25T20:30:29.046" v="3587" actId="1076"/>
          <ac:spMkLst>
            <pc:docMk/>
            <pc:sldMk cId="209568902" sldId="331"/>
            <ac:spMk id="12" creationId="{2262F135-8A76-4A92-AEBE-06890C421FBC}"/>
          </ac:spMkLst>
        </pc:spChg>
        <pc:spChg chg="mod">
          <ac:chgData name="Dorantes Fernanda" userId="f273219c-0b31-422a-bde3-4aeb3cdfef65" providerId="ADAL" clId="{02B7C216-D80C-45F1-B3F3-2AEC99608B1C}" dt="2022-05-25T20:30:29.046" v="3587" actId="1076"/>
          <ac:spMkLst>
            <pc:docMk/>
            <pc:sldMk cId="209568902" sldId="331"/>
            <ac:spMk id="13" creationId="{A6B5A1F4-0B03-4CFB-9387-B608AEF4448D}"/>
          </ac:spMkLst>
        </pc:spChg>
        <pc:picChg chg="del">
          <ac:chgData name="Dorantes Fernanda" userId="f273219c-0b31-422a-bde3-4aeb3cdfef65" providerId="ADAL" clId="{02B7C216-D80C-45F1-B3F3-2AEC99608B1C}" dt="2022-05-25T19:37:02.147" v="3097" actId="478"/>
          <ac:picMkLst>
            <pc:docMk/>
            <pc:sldMk cId="209568902" sldId="331"/>
            <ac:picMk id="11" creationId="{47EE5D33-8649-48D6-ADCC-E29C6FCFEA48}"/>
          </ac:picMkLst>
        </pc:picChg>
        <pc:picChg chg="add mod ord">
          <ac:chgData name="Dorantes Fernanda" userId="f273219c-0b31-422a-bde3-4aeb3cdfef65" providerId="ADAL" clId="{02B7C216-D80C-45F1-B3F3-2AEC99608B1C}" dt="2022-05-25T20:30:29.046" v="3587" actId="1076"/>
          <ac:picMkLst>
            <pc:docMk/>
            <pc:sldMk cId="209568902" sldId="331"/>
            <ac:picMk id="14" creationId="{6AC06185-7496-445B-9D32-3839134E5BEF}"/>
          </ac:picMkLst>
        </pc:picChg>
      </pc:sldChg>
      <pc:sldChg chg="addSp delSp modSp add mod">
        <pc:chgData name="Dorantes Fernanda" userId="f273219c-0b31-422a-bde3-4aeb3cdfef65" providerId="ADAL" clId="{02B7C216-D80C-45F1-B3F3-2AEC99608B1C}" dt="2022-05-25T21:48:34.624" v="3940" actId="5793"/>
        <pc:sldMkLst>
          <pc:docMk/>
          <pc:sldMk cId="1083606346" sldId="332"/>
        </pc:sldMkLst>
        <pc:spChg chg="mod">
          <ac:chgData name="Dorantes Fernanda" userId="f273219c-0b31-422a-bde3-4aeb3cdfef65" providerId="ADAL" clId="{02B7C216-D80C-45F1-B3F3-2AEC99608B1C}" dt="2022-05-25T20:47:08.364" v="3797" actId="20577"/>
          <ac:spMkLst>
            <pc:docMk/>
            <pc:sldMk cId="1083606346" sldId="332"/>
            <ac:spMk id="3" creationId="{2B0698DD-72A9-4950-AA66-59BDD7A53535}"/>
          </ac:spMkLst>
        </pc:spChg>
        <pc:spChg chg="mod">
          <ac:chgData name="Dorantes Fernanda" userId="f273219c-0b31-422a-bde3-4aeb3cdfef65" providerId="ADAL" clId="{02B7C216-D80C-45F1-B3F3-2AEC99608B1C}" dt="2022-05-25T21:48:34.624" v="3940" actId="5793"/>
          <ac:spMkLst>
            <pc:docMk/>
            <pc:sldMk cId="1083606346" sldId="332"/>
            <ac:spMk id="7" creationId="{9A304742-8047-4079-BA92-2983469EAAE7}"/>
          </ac:spMkLst>
        </pc:spChg>
        <pc:spChg chg="mod">
          <ac:chgData name="Dorantes Fernanda" userId="f273219c-0b31-422a-bde3-4aeb3cdfef65" providerId="ADAL" clId="{02B7C216-D80C-45F1-B3F3-2AEC99608B1C}" dt="2022-05-25T21:34:39.324" v="3830" actId="1076"/>
          <ac:spMkLst>
            <pc:docMk/>
            <pc:sldMk cId="1083606346" sldId="332"/>
            <ac:spMk id="9" creationId="{B0720EC0-5B06-4B52-AFDD-4F5C7CA7445F}"/>
          </ac:spMkLst>
        </pc:spChg>
        <pc:spChg chg="add mod">
          <ac:chgData name="Dorantes Fernanda" userId="f273219c-0b31-422a-bde3-4aeb3cdfef65" providerId="ADAL" clId="{02B7C216-D80C-45F1-B3F3-2AEC99608B1C}" dt="2022-05-25T21:34:39.324" v="3830" actId="1076"/>
          <ac:spMkLst>
            <pc:docMk/>
            <pc:sldMk cId="1083606346" sldId="332"/>
            <ac:spMk id="11" creationId="{CF65798F-21C9-4344-912C-FB793EC560AA}"/>
          </ac:spMkLst>
        </pc:spChg>
        <pc:spChg chg="del mod">
          <ac:chgData name="Dorantes Fernanda" userId="f273219c-0b31-422a-bde3-4aeb3cdfef65" providerId="ADAL" clId="{02B7C216-D80C-45F1-B3F3-2AEC99608B1C}" dt="2022-05-25T21:34:20.620" v="3829" actId="478"/>
          <ac:spMkLst>
            <pc:docMk/>
            <pc:sldMk cId="1083606346" sldId="332"/>
            <ac:spMk id="12" creationId="{2262F135-8A76-4A92-AEBE-06890C421FBC}"/>
          </ac:spMkLst>
        </pc:spChg>
        <pc:spChg chg="del">
          <ac:chgData name="Dorantes Fernanda" userId="f273219c-0b31-422a-bde3-4aeb3cdfef65" providerId="ADAL" clId="{02B7C216-D80C-45F1-B3F3-2AEC99608B1C}" dt="2022-05-25T20:39:59.199" v="3742" actId="478"/>
          <ac:spMkLst>
            <pc:docMk/>
            <pc:sldMk cId="1083606346" sldId="332"/>
            <ac:spMk id="13" creationId="{A6B5A1F4-0B03-4CFB-9387-B608AEF4448D}"/>
          </ac:spMkLst>
        </pc:spChg>
        <pc:spChg chg="add del">
          <ac:chgData name="Dorantes Fernanda" userId="f273219c-0b31-422a-bde3-4aeb3cdfef65" providerId="ADAL" clId="{02B7C216-D80C-45F1-B3F3-2AEC99608B1C}" dt="2022-05-25T20:40:45.698" v="3744" actId="478"/>
          <ac:spMkLst>
            <pc:docMk/>
            <pc:sldMk cId="1083606346" sldId="332"/>
            <ac:spMk id="15" creationId="{EF89A79E-104F-4A80-8277-BD37F68F482E}"/>
          </ac:spMkLst>
        </pc:spChg>
        <pc:picChg chg="add mod ord">
          <ac:chgData name="Dorantes Fernanda" userId="f273219c-0b31-422a-bde3-4aeb3cdfef65" providerId="ADAL" clId="{02B7C216-D80C-45F1-B3F3-2AEC99608B1C}" dt="2022-05-25T21:34:39.324" v="3830" actId="1076"/>
          <ac:picMkLst>
            <pc:docMk/>
            <pc:sldMk cId="1083606346" sldId="332"/>
            <ac:picMk id="10" creationId="{891ABB1F-A7B4-471E-A1E4-05E58E1AB76A}"/>
          </ac:picMkLst>
        </pc:picChg>
        <pc:picChg chg="del">
          <ac:chgData name="Dorantes Fernanda" userId="f273219c-0b31-422a-bde3-4aeb3cdfef65" providerId="ADAL" clId="{02B7C216-D80C-45F1-B3F3-2AEC99608B1C}" dt="2022-05-25T20:32:35.355" v="3620" actId="478"/>
          <ac:picMkLst>
            <pc:docMk/>
            <pc:sldMk cId="1083606346" sldId="332"/>
            <ac:picMk id="14" creationId="{6AC06185-7496-445B-9D32-3839134E5BEF}"/>
          </ac:picMkLst>
        </pc:picChg>
      </pc:sldChg>
      <pc:sldChg chg="addSp modSp add mod">
        <pc:chgData name="Dorantes Fernanda" userId="f273219c-0b31-422a-bde3-4aeb3cdfef65" providerId="ADAL" clId="{02B7C216-D80C-45F1-B3F3-2AEC99608B1C}" dt="2022-05-25T22:04:15.813" v="4344" actId="20577"/>
        <pc:sldMkLst>
          <pc:docMk/>
          <pc:sldMk cId="1789219449" sldId="333"/>
        </pc:sldMkLst>
        <pc:spChg chg="mod">
          <ac:chgData name="Dorantes Fernanda" userId="f273219c-0b31-422a-bde3-4aeb3cdfef65" providerId="ADAL" clId="{02B7C216-D80C-45F1-B3F3-2AEC99608B1C}" dt="2022-05-25T22:04:15.813" v="4344" actId="20577"/>
          <ac:spMkLst>
            <pc:docMk/>
            <pc:sldMk cId="1789219449" sldId="333"/>
            <ac:spMk id="3" creationId="{2B0698DD-72A9-4950-AA66-59BDD7A53535}"/>
          </ac:spMkLst>
        </pc:spChg>
        <pc:spChg chg="mod">
          <ac:chgData name="Dorantes Fernanda" userId="f273219c-0b31-422a-bde3-4aeb3cdfef65" providerId="ADAL" clId="{02B7C216-D80C-45F1-B3F3-2AEC99608B1C}" dt="2022-05-25T22:03:54.993" v="4337" actId="20577"/>
          <ac:spMkLst>
            <pc:docMk/>
            <pc:sldMk cId="1789219449" sldId="333"/>
            <ac:spMk id="7" creationId="{9A304742-8047-4079-BA92-2983469EAAE7}"/>
          </ac:spMkLst>
        </pc:spChg>
        <pc:spChg chg="mod">
          <ac:chgData name="Dorantes Fernanda" userId="f273219c-0b31-422a-bde3-4aeb3cdfef65" providerId="ADAL" clId="{02B7C216-D80C-45F1-B3F3-2AEC99608B1C}" dt="2022-05-25T21:56:30.020" v="4209" actId="1076"/>
          <ac:spMkLst>
            <pc:docMk/>
            <pc:sldMk cId="1789219449" sldId="333"/>
            <ac:spMk id="9" creationId="{B0720EC0-5B06-4B52-AFDD-4F5C7CA7445F}"/>
          </ac:spMkLst>
        </pc:spChg>
        <pc:spChg chg="mod">
          <ac:chgData name="Dorantes Fernanda" userId="f273219c-0b31-422a-bde3-4aeb3cdfef65" providerId="ADAL" clId="{02B7C216-D80C-45F1-B3F3-2AEC99608B1C}" dt="2022-05-25T21:56:26.780" v="4208" actId="1076"/>
          <ac:spMkLst>
            <pc:docMk/>
            <pc:sldMk cId="1789219449" sldId="333"/>
            <ac:spMk id="12" creationId="{2262F135-8A76-4A92-AEBE-06890C421FBC}"/>
          </ac:spMkLst>
        </pc:spChg>
        <pc:spChg chg="add mod">
          <ac:chgData name="Dorantes Fernanda" userId="f273219c-0b31-422a-bde3-4aeb3cdfef65" providerId="ADAL" clId="{02B7C216-D80C-45F1-B3F3-2AEC99608B1C}" dt="2022-05-25T21:56:09.588" v="4205" actId="1076"/>
          <ac:spMkLst>
            <pc:docMk/>
            <pc:sldMk cId="1789219449" sldId="333"/>
            <ac:spMk id="13" creationId="{8DF09CEF-1A69-4A26-A35B-0809A9EEF11D}"/>
          </ac:spMkLst>
        </pc:spChg>
        <pc:spChg chg="add mod">
          <ac:chgData name="Dorantes Fernanda" userId="f273219c-0b31-422a-bde3-4aeb3cdfef65" providerId="ADAL" clId="{02B7C216-D80C-45F1-B3F3-2AEC99608B1C}" dt="2022-05-25T21:56:09.588" v="4205" actId="1076"/>
          <ac:spMkLst>
            <pc:docMk/>
            <pc:sldMk cId="1789219449" sldId="333"/>
            <ac:spMk id="14" creationId="{67FDC291-76F1-42C1-800A-1A9992B06D24}"/>
          </ac:spMkLst>
        </pc:spChg>
        <pc:spChg chg="add mod">
          <ac:chgData name="Dorantes Fernanda" userId="f273219c-0b31-422a-bde3-4aeb3cdfef65" providerId="ADAL" clId="{02B7C216-D80C-45F1-B3F3-2AEC99608B1C}" dt="2022-05-25T21:59:36.242" v="4268" actId="1036"/>
          <ac:spMkLst>
            <pc:docMk/>
            <pc:sldMk cId="1789219449" sldId="333"/>
            <ac:spMk id="15" creationId="{2311D47C-33A4-4340-8CD1-D3D711F481AF}"/>
          </ac:spMkLst>
        </pc:spChg>
        <pc:picChg chg="add mod ord">
          <ac:chgData name="Dorantes Fernanda" userId="f273219c-0b31-422a-bde3-4aeb3cdfef65" providerId="ADAL" clId="{02B7C216-D80C-45F1-B3F3-2AEC99608B1C}" dt="2022-05-25T21:56:21.721" v="4207" actId="14100"/>
          <ac:picMkLst>
            <pc:docMk/>
            <pc:sldMk cId="1789219449" sldId="333"/>
            <ac:picMk id="8" creationId="{E83D8226-0FA9-49C7-8855-47A46240BB66}"/>
          </ac:picMkLst>
        </pc:picChg>
        <pc:picChg chg="add mod ord">
          <ac:chgData name="Dorantes Fernanda" userId="f273219c-0b31-422a-bde3-4aeb3cdfef65" providerId="ADAL" clId="{02B7C216-D80C-45F1-B3F3-2AEC99608B1C}" dt="2022-05-25T21:56:09.588" v="4205" actId="1076"/>
          <ac:picMkLst>
            <pc:docMk/>
            <pc:sldMk cId="1789219449" sldId="333"/>
            <ac:picMk id="11" creationId="{D323FF05-705F-4C80-930A-80835055F138}"/>
          </ac:picMkLst>
        </pc:picChg>
      </pc:sldChg>
      <pc:sldChg chg="addSp delSp modSp add mod">
        <pc:chgData name="Dorantes Fernanda" userId="f273219c-0b31-422a-bde3-4aeb3cdfef65" providerId="ADAL" clId="{02B7C216-D80C-45F1-B3F3-2AEC99608B1C}" dt="2022-05-25T22:06:44.917" v="4369" actId="1076"/>
        <pc:sldMkLst>
          <pc:docMk/>
          <pc:sldMk cId="1724330860" sldId="334"/>
        </pc:sldMkLst>
        <pc:spChg chg="del">
          <ac:chgData name="Dorantes Fernanda" userId="f273219c-0b31-422a-bde3-4aeb3cdfef65" providerId="ADAL" clId="{02B7C216-D80C-45F1-B3F3-2AEC99608B1C}" dt="2022-05-25T22:04:53.996" v="4358" actId="478"/>
          <ac:spMkLst>
            <pc:docMk/>
            <pc:sldMk cId="1724330860" sldId="334"/>
            <ac:spMk id="3" creationId="{2B0698DD-72A9-4950-AA66-59BDD7A53535}"/>
          </ac:spMkLst>
        </pc:spChg>
        <pc:spChg chg="mod">
          <ac:chgData name="Dorantes Fernanda" userId="f273219c-0b31-422a-bde3-4aeb3cdfef65" providerId="ADAL" clId="{02B7C216-D80C-45F1-B3F3-2AEC99608B1C}" dt="2022-05-25T22:04:51.089" v="4357" actId="20577"/>
          <ac:spMkLst>
            <pc:docMk/>
            <pc:sldMk cId="1724330860" sldId="334"/>
            <ac:spMk id="7" creationId="{9A304742-8047-4079-BA92-2983469EAAE7}"/>
          </ac:spMkLst>
        </pc:spChg>
        <pc:spChg chg="del">
          <ac:chgData name="Dorantes Fernanda" userId="f273219c-0b31-422a-bde3-4aeb3cdfef65" providerId="ADAL" clId="{02B7C216-D80C-45F1-B3F3-2AEC99608B1C}" dt="2022-05-25T22:06:16.905" v="4365" actId="478"/>
          <ac:spMkLst>
            <pc:docMk/>
            <pc:sldMk cId="1724330860" sldId="334"/>
            <ac:spMk id="9" creationId="{B0720EC0-5B06-4B52-AFDD-4F5C7CA7445F}"/>
          </ac:spMkLst>
        </pc:spChg>
        <pc:spChg chg="del">
          <ac:chgData name="Dorantes Fernanda" userId="f273219c-0b31-422a-bde3-4aeb3cdfef65" providerId="ADAL" clId="{02B7C216-D80C-45F1-B3F3-2AEC99608B1C}" dt="2022-05-25T22:06:19.456" v="4366" actId="478"/>
          <ac:spMkLst>
            <pc:docMk/>
            <pc:sldMk cId="1724330860" sldId="334"/>
            <ac:spMk id="12" creationId="{2262F135-8A76-4A92-AEBE-06890C421FBC}"/>
          </ac:spMkLst>
        </pc:spChg>
        <pc:spChg chg="add del mod">
          <ac:chgData name="Dorantes Fernanda" userId="f273219c-0b31-422a-bde3-4aeb3cdfef65" providerId="ADAL" clId="{02B7C216-D80C-45F1-B3F3-2AEC99608B1C}" dt="2022-05-25T22:04:57.081" v="4360" actId="478"/>
          <ac:spMkLst>
            <pc:docMk/>
            <pc:sldMk cId="1724330860" sldId="334"/>
            <ac:spMk id="14" creationId="{982E609F-1517-4042-A270-F12F1753BCF5}"/>
          </ac:spMkLst>
        </pc:spChg>
        <pc:spChg chg="add mod">
          <ac:chgData name="Dorantes Fernanda" userId="f273219c-0b31-422a-bde3-4aeb3cdfef65" providerId="ADAL" clId="{02B7C216-D80C-45F1-B3F3-2AEC99608B1C}" dt="2022-05-25T22:06:44.917" v="4369" actId="1076"/>
          <ac:spMkLst>
            <pc:docMk/>
            <pc:sldMk cId="1724330860" sldId="334"/>
            <ac:spMk id="15" creationId="{185E8D94-FAC6-43D3-9D9F-F86E9CDF494E}"/>
          </ac:spMkLst>
        </pc:spChg>
        <pc:picChg chg="del">
          <ac:chgData name="Dorantes Fernanda" userId="f273219c-0b31-422a-bde3-4aeb3cdfef65" providerId="ADAL" clId="{02B7C216-D80C-45F1-B3F3-2AEC99608B1C}" dt="2022-05-25T21:44:42.717" v="3847" actId="478"/>
          <ac:picMkLst>
            <pc:docMk/>
            <pc:sldMk cId="1724330860" sldId="334"/>
            <ac:picMk id="8" creationId="{E83D8226-0FA9-49C7-8855-47A46240BB66}"/>
          </ac:picMkLst>
        </pc:picChg>
        <pc:picChg chg="add mod ord">
          <ac:chgData name="Dorantes Fernanda" userId="f273219c-0b31-422a-bde3-4aeb3cdfef65" providerId="ADAL" clId="{02B7C216-D80C-45F1-B3F3-2AEC99608B1C}" dt="2022-05-25T22:06:27.522" v="4367" actId="1076"/>
          <ac:picMkLst>
            <pc:docMk/>
            <pc:sldMk cId="1724330860" sldId="334"/>
            <ac:picMk id="10" creationId="{2A22924F-9291-4B4D-A9D1-FE5E6BD19C87}"/>
          </ac:picMkLst>
        </pc:picChg>
        <pc:picChg chg="del">
          <ac:chgData name="Dorantes Fernanda" userId="f273219c-0b31-422a-bde3-4aeb3cdfef65" providerId="ADAL" clId="{02B7C216-D80C-45F1-B3F3-2AEC99608B1C}" dt="2022-05-25T21:44:40.910" v="3846" actId="478"/>
          <ac:picMkLst>
            <pc:docMk/>
            <pc:sldMk cId="1724330860" sldId="334"/>
            <ac:picMk id="11" creationId="{D323FF05-705F-4C80-930A-80835055F138}"/>
          </ac:picMkLst>
        </pc:picChg>
      </pc:sldChg>
      <pc:sldChg chg="addSp delSp modSp add mod">
        <pc:chgData name="Dorantes Fernanda" userId="f273219c-0b31-422a-bde3-4aeb3cdfef65" providerId="ADAL" clId="{02B7C216-D80C-45F1-B3F3-2AEC99608B1C}" dt="2022-05-25T22:14:51.512" v="4474"/>
        <pc:sldMkLst>
          <pc:docMk/>
          <pc:sldMk cId="744336788" sldId="335"/>
        </pc:sldMkLst>
        <pc:spChg chg="mod">
          <ac:chgData name="Dorantes Fernanda" userId="f273219c-0b31-422a-bde3-4aeb3cdfef65" providerId="ADAL" clId="{02B7C216-D80C-45F1-B3F3-2AEC99608B1C}" dt="2022-05-25T22:08:20.687" v="4396" actId="20577"/>
          <ac:spMkLst>
            <pc:docMk/>
            <pc:sldMk cId="744336788" sldId="335"/>
            <ac:spMk id="7" creationId="{9A304742-8047-4079-BA92-2983469EAAE7}"/>
          </ac:spMkLst>
        </pc:spChg>
        <pc:spChg chg="add del mod">
          <ac:chgData name="Dorantes Fernanda" userId="f273219c-0b31-422a-bde3-4aeb3cdfef65" providerId="ADAL" clId="{02B7C216-D80C-45F1-B3F3-2AEC99608B1C}" dt="2022-05-25T22:14:51.035" v="4473" actId="478"/>
          <ac:spMkLst>
            <pc:docMk/>
            <pc:sldMk cId="744336788" sldId="335"/>
            <ac:spMk id="9" creationId="{B26FA907-D979-45D4-B008-CAE678471045}"/>
          </ac:spMkLst>
        </pc:spChg>
        <pc:spChg chg="add del mod">
          <ac:chgData name="Dorantes Fernanda" userId="f273219c-0b31-422a-bde3-4aeb3cdfef65" providerId="ADAL" clId="{02B7C216-D80C-45F1-B3F3-2AEC99608B1C}" dt="2022-05-25T22:14:48.732" v="4472" actId="478"/>
          <ac:spMkLst>
            <pc:docMk/>
            <pc:sldMk cId="744336788" sldId="335"/>
            <ac:spMk id="11" creationId="{C1E28069-746B-4F91-A2C2-969245301411}"/>
          </ac:spMkLst>
        </pc:spChg>
        <pc:spChg chg="add mod">
          <ac:chgData name="Dorantes Fernanda" userId="f273219c-0b31-422a-bde3-4aeb3cdfef65" providerId="ADAL" clId="{02B7C216-D80C-45F1-B3F3-2AEC99608B1C}" dt="2022-05-25T22:14:51.512" v="4474"/>
          <ac:spMkLst>
            <pc:docMk/>
            <pc:sldMk cId="744336788" sldId="335"/>
            <ac:spMk id="13" creationId="{8D0A7C3A-3B3B-43C4-AD91-C39E726F42F3}"/>
          </ac:spMkLst>
        </pc:spChg>
        <pc:spChg chg="del mod">
          <ac:chgData name="Dorantes Fernanda" userId="f273219c-0b31-422a-bde3-4aeb3cdfef65" providerId="ADAL" clId="{02B7C216-D80C-45F1-B3F3-2AEC99608B1C}" dt="2022-05-25T22:10:37.399" v="4398" actId="478"/>
          <ac:spMkLst>
            <pc:docMk/>
            <pc:sldMk cId="744336788" sldId="335"/>
            <ac:spMk id="15" creationId="{185E8D94-FAC6-43D3-9D9F-F86E9CDF494E}"/>
          </ac:spMkLst>
        </pc:spChg>
        <pc:picChg chg="add mod ord">
          <ac:chgData name="Dorantes Fernanda" userId="f273219c-0b31-422a-bde3-4aeb3cdfef65" providerId="ADAL" clId="{02B7C216-D80C-45F1-B3F3-2AEC99608B1C}" dt="2022-05-25T22:11:22.982" v="4405" actId="1076"/>
          <ac:picMkLst>
            <pc:docMk/>
            <pc:sldMk cId="744336788" sldId="335"/>
            <ac:picMk id="3" creationId="{213314D9-8A4C-40B9-8897-39E9468EEF63}"/>
          </ac:picMkLst>
        </pc:picChg>
        <pc:picChg chg="del">
          <ac:chgData name="Dorantes Fernanda" userId="f273219c-0b31-422a-bde3-4aeb3cdfef65" providerId="ADAL" clId="{02B7C216-D80C-45F1-B3F3-2AEC99608B1C}" dt="2022-05-25T22:07:55.059" v="4371" actId="478"/>
          <ac:picMkLst>
            <pc:docMk/>
            <pc:sldMk cId="744336788" sldId="335"/>
            <ac:picMk id="10" creationId="{2A22924F-9291-4B4D-A9D1-FE5E6BD19C87}"/>
          </ac:picMkLst>
        </pc:picChg>
      </pc:sldChg>
      <pc:sldChg chg="addSp delSp modSp add mod">
        <pc:chgData name="Dorantes Fernanda" userId="f273219c-0b31-422a-bde3-4aeb3cdfef65" providerId="ADAL" clId="{02B7C216-D80C-45F1-B3F3-2AEC99608B1C}" dt="2022-05-25T22:18:42.176" v="4516" actId="1076"/>
        <pc:sldMkLst>
          <pc:docMk/>
          <pc:sldMk cId="3111328659" sldId="336"/>
        </pc:sldMkLst>
        <pc:spChg chg="mod">
          <ac:chgData name="Dorantes Fernanda" userId="f273219c-0b31-422a-bde3-4aeb3cdfef65" providerId="ADAL" clId="{02B7C216-D80C-45F1-B3F3-2AEC99608B1C}" dt="2022-05-25T22:11:42.757" v="4419" actId="20577"/>
          <ac:spMkLst>
            <pc:docMk/>
            <pc:sldMk cId="3111328659" sldId="336"/>
            <ac:spMk id="7" creationId="{9A304742-8047-4079-BA92-2983469EAAE7}"/>
          </ac:spMkLst>
        </pc:spChg>
        <pc:spChg chg="mod">
          <ac:chgData name="Dorantes Fernanda" userId="f273219c-0b31-422a-bde3-4aeb3cdfef65" providerId="ADAL" clId="{02B7C216-D80C-45F1-B3F3-2AEC99608B1C}" dt="2022-05-25T22:18:10.611" v="4511" actId="14100"/>
          <ac:spMkLst>
            <pc:docMk/>
            <pc:sldMk cId="3111328659" sldId="336"/>
            <ac:spMk id="11" creationId="{C1E28069-746B-4F91-A2C2-969245301411}"/>
          </ac:spMkLst>
        </pc:spChg>
        <pc:spChg chg="add mod">
          <ac:chgData name="Dorantes Fernanda" userId="f273219c-0b31-422a-bde3-4aeb3cdfef65" providerId="ADAL" clId="{02B7C216-D80C-45F1-B3F3-2AEC99608B1C}" dt="2022-05-25T22:18:42.176" v="4516" actId="1076"/>
          <ac:spMkLst>
            <pc:docMk/>
            <pc:sldMk cId="3111328659" sldId="336"/>
            <ac:spMk id="12" creationId="{BDE88843-3B13-491D-808B-6D6EB098D64B}"/>
          </ac:spMkLst>
        </pc:spChg>
        <pc:picChg chg="del">
          <ac:chgData name="Dorantes Fernanda" userId="f273219c-0b31-422a-bde3-4aeb3cdfef65" providerId="ADAL" clId="{02B7C216-D80C-45F1-B3F3-2AEC99608B1C}" dt="2022-05-25T22:12:22.344" v="4420" actId="478"/>
          <ac:picMkLst>
            <pc:docMk/>
            <pc:sldMk cId="3111328659" sldId="336"/>
            <ac:picMk id="3" creationId="{213314D9-8A4C-40B9-8897-39E9468EEF63}"/>
          </ac:picMkLst>
        </pc:picChg>
        <pc:picChg chg="add mod">
          <ac:chgData name="Dorantes Fernanda" userId="f273219c-0b31-422a-bde3-4aeb3cdfef65" providerId="ADAL" clId="{02B7C216-D80C-45F1-B3F3-2AEC99608B1C}" dt="2022-05-25T22:18:38.133" v="4515" actId="1076"/>
          <ac:picMkLst>
            <pc:docMk/>
            <pc:sldMk cId="3111328659" sldId="336"/>
            <ac:picMk id="8" creationId="{8022C0BB-4BBA-4D07-BAAA-A81EBCC785F6}"/>
          </ac:picMkLst>
        </pc:picChg>
        <pc:picChg chg="add mod">
          <ac:chgData name="Dorantes Fernanda" userId="f273219c-0b31-422a-bde3-4aeb3cdfef65" providerId="ADAL" clId="{02B7C216-D80C-45F1-B3F3-2AEC99608B1C}" dt="2022-05-25T22:18:34.280" v="4514" actId="1076"/>
          <ac:picMkLst>
            <pc:docMk/>
            <pc:sldMk cId="3111328659" sldId="336"/>
            <ac:picMk id="10" creationId="{B37325D5-1F23-46C0-AF05-884A9757F495}"/>
          </ac:picMkLst>
        </pc:picChg>
      </pc:sldChg>
      <pc:sldChg chg="addSp delSp modSp add mod">
        <pc:chgData name="Dorantes Fernanda" userId="f273219c-0b31-422a-bde3-4aeb3cdfef65" providerId="ADAL" clId="{02B7C216-D80C-45F1-B3F3-2AEC99608B1C}" dt="2022-05-26T19:01:13.307" v="5390" actId="1035"/>
        <pc:sldMkLst>
          <pc:docMk/>
          <pc:sldMk cId="3989224632" sldId="337"/>
        </pc:sldMkLst>
        <pc:spChg chg="mod">
          <ac:chgData name="Dorantes Fernanda" userId="f273219c-0b31-422a-bde3-4aeb3cdfef65" providerId="ADAL" clId="{02B7C216-D80C-45F1-B3F3-2AEC99608B1C}" dt="2022-05-25T22:24:36.248" v="4543" actId="20577"/>
          <ac:spMkLst>
            <pc:docMk/>
            <pc:sldMk cId="3989224632" sldId="337"/>
            <ac:spMk id="7" creationId="{9A304742-8047-4079-BA92-2983469EAAE7}"/>
          </ac:spMkLst>
        </pc:spChg>
        <pc:spChg chg="del mod">
          <ac:chgData name="Dorantes Fernanda" userId="f273219c-0b31-422a-bde3-4aeb3cdfef65" providerId="ADAL" clId="{02B7C216-D80C-45F1-B3F3-2AEC99608B1C}" dt="2022-05-25T22:24:21.569" v="4532" actId="478"/>
          <ac:spMkLst>
            <pc:docMk/>
            <pc:sldMk cId="3989224632" sldId="337"/>
            <ac:spMk id="11" creationId="{C1E28069-746B-4F91-A2C2-969245301411}"/>
          </ac:spMkLst>
        </pc:spChg>
        <pc:spChg chg="del mod">
          <ac:chgData name="Dorantes Fernanda" userId="f273219c-0b31-422a-bde3-4aeb3cdfef65" providerId="ADAL" clId="{02B7C216-D80C-45F1-B3F3-2AEC99608B1C}" dt="2022-05-25T22:24:30.006" v="4534" actId="478"/>
          <ac:spMkLst>
            <pc:docMk/>
            <pc:sldMk cId="3989224632" sldId="337"/>
            <ac:spMk id="12" creationId="{BDE88843-3B13-491D-808B-6D6EB098D64B}"/>
          </ac:spMkLst>
        </pc:spChg>
        <pc:spChg chg="add del mod">
          <ac:chgData name="Dorantes Fernanda" userId="f273219c-0b31-422a-bde3-4aeb3cdfef65" providerId="ADAL" clId="{02B7C216-D80C-45F1-B3F3-2AEC99608B1C}" dt="2022-05-25T22:24:26.954" v="4533" actId="478"/>
          <ac:spMkLst>
            <pc:docMk/>
            <pc:sldMk cId="3989224632" sldId="337"/>
            <ac:spMk id="15" creationId="{1E976B3E-1247-4F62-9259-E923E0036BEB}"/>
          </ac:spMkLst>
        </pc:spChg>
        <pc:spChg chg="add mod">
          <ac:chgData name="Dorantes Fernanda" userId="f273219c-0b31-422a-bde3-4aeb3cdfef65" providerId="ADAL" clId="{02B7C216-D80C-45F1-B3F3-2AEC99608B1C}" dt="2022-05-26T18:58:00.571" v="5341" actId="11"/>
          <ac:spMkLst>
            <pc:docMk/>
            <pc:sldMk cId="3989224632" sldId="337"/>
            <ac:spMk id="20" creationId="{93FB48F2-B513-453B-B80F-BA97FC61C975}"/>
          </ac:spMkLst>
        </pc:spChg>
        <pc:spChg chg="add del mod">
          <ac:chgData name="Dorantes Fernanda" userId="f273219c-0b31-422a-bde3-4aeb3cdfef65" providerId="ADAL" clId="{02B7C216-D80C-45F1-B3F3-2AEC99608B1C}" dt="2022-05-26T19:00:06.193" v="5344" actId="478"/>
          <ac:spMkLst>
            <pc:docMk/>
            <pc:sldMk cId="3989224632" sldId="337"/>
            <ac:spMk id="21" creationId="{D498A4CF-DC97-49EA-B61C-4BC6662E2961}"/>
          </ac:spMkLst>
        </pc:spChg>
        <pc:spChg chg="add del mod">
          <ac:chgData name="Dorantes Fernanda" userId="f273219c-0b31-422a-bde3-4aeb3cdfef65" providerId="ADAL" clId="{02B7C216-D80C-45F1-B3F3-2AEC99608B1C}" dt="2022-05-26T19:00:23.610" v="5354" actId="478"/>
          <ac:spMkLst>
            <pc:docMk/>
            <pc:sldMk cId="3989224632" sldId="337"/>
            <ac:spMk id="22" creationId="{11016BDC-2E69-44CB-98CF-B6D820BDEB77}"/>
          </ac:spMkLst>
        </pc:spChg>
        <pc:spChg chg="add mod">
          <ac:chgData name="Dorantes Fernanda" userId="f273219c-0b31-422a-bde3-4aeb3cdfef65" providerId="ADAL" clId="{02B7C216-D80C-45F1-B3F3-2AEC99608B1C}" dt="2022-05-26T19:01:03.352" v="5388" actId="1035"/>
          <ac:spMkLst>
            <pc:docMk/>
            <pc:sldMk cId="3989224632" sldId="337"/>
            <ac:spMk id="25" creationId="{762C6833-FEEE-4BBD-8AC0-D2470A1FA21C}"/>
          </ac:spMkLst>
        </pc:spChg>
        <pc:spChg chg="add mod">
          <ac:chgData name="Dorantes Fernanda" userId="f273219c-0b31-422a-bde3-4aeb3cdfef65" providerId="ADAL" clId="{02B7C216-D80C-45F1-B3F3-2AEC99608B1C}" dt="2022-05-26T19:01:13.307" v="5390" actId="1035"/>
          <ac:spMkLst>
            <pc:docMk/>
            <pc:sldMk cId="3989224632" sldId="337"/>
            <ac:spMk id="26" creationId="{E3BA71CF-D4D8-43DE-8C3C-92673B690F15}"/>
          </ac:spMkLst>
        </pc:spChg>
        <pc:picChg chg="add del mod modCrop">
          <ac:chgData name="Dorantes Fernanda" userId="f273219c-0b31-422a-bde3-4aeb3cdfef65" providerId="ADAL" clId="{02B7C216-D80C-45F1-B3F3-2AEC99608B1C}" dt="2022-05-25T22:55:06.507" v="4589" actId="478"/>
          <ac:picMkLst>
            <pc:docMk/>
            <pc:sldMk cId="3989224632" sldId="337"/>
            <ac:picMk id="3" creationId="{ED9E6908-8135-4869-A986-BF3AA54ACFC0}"/>
          </ac:picMkLst>
        </pc:picChg>
        <pc:picChg chg="del mod">
          <ac:chgData name="Dorantes Fernanda" userId="f273219c-0b31-422a-bde3-4aeb3cdfef65" providerId="ADAL" clId="{02B7C216-D80C-45F1-B3F3-2AEC99608B1C}" dt="2022-05-25T22:20:19.570" v="4519" actId="478"/>
          <ac:picMkLst>
            <pc:docMk/>
            <pc:sldMk cId="3989224632" sldId="337"/>
            <ac:picMk id="8" creationId="{8022C0BB-4BBA-4D07-BAAA-A81EBCC785F6}"/>
          </ac:picMkLst>
        </pc:picChg>
        <pc:picChg chg="del">
          <ac:chgData name="Dorantes Fernanda" userId="f273219c-0b31-422a-bde3-4aeb3cdfef65" providerId="ADAL" clId="{02B7C216-D80C-45F1-B3F3-2AEC99608B1C}" dt="2022-05-25T22:20:21.065" v="4520" actId="478"/>
          <ac:picMkLst>
            <pc:docMk/>
            <pc:sldMk cId="3989224632" sldId="337"/>
            <ac:picMk id="10" creationId="{B37325D5-1F23-46C0-AF05-884A9757F495}"/>
          </ac:picMkLst>
        </pc:picChg>
        <pc:picChg chg="add del mod modCrop">
          <ac:chgData name="Dorantes Fernanda" userId="f273219c-0b31-422a-bde3-4aeb3cdfef65" providerId="ADAL" clId="{02B7C216-D80C-45F1-B3F3-2AEC99608B1C}" dt="2022-05-25T22:49:48.509" v="4583" actId="478"/>
          <ac:picMkLst>
            <pc:docMk/>
            <pc:sldMk cId="3989224632" sldId="337"/>
            <ac:picMk id="13" creationId="{2F47EAFF-47EE-4499-B2E4-80CED2184B64}"/>
          </ac:picMkLst>
        </pc:picChg>
        <pc:picChg chg="add del mod">
          <ac:chgData name="Dorantes Fernanda" userId="f273219c-0b31-422a-bde3-4aeb3cdfef65" providerId="ADAL" clId="{02B7C216-D80C-45F1-B3F3-2AEC99608B1C}" dt="2022-05-26T15:50:34.895" v="4800" actId="478"/>
          <ac:picMkLst>
            <pc:docMk/>
            <pc:sldMk cId="3989224632" sldId="337"/>
            <ac:picMk id="17" creationId="{88B5CB71-4B2E-4959-B432-43F9DB71CAFD}"/>
          </ac:picMkLst>
        </pc:picChg>
        <pc:picChg chg="add mod">
          <ac:chgData name="Dorantes Fernanda" userId="f273219c-0b31-422a-bde3-4aeb3cdfef65" providerId="ADAL" clId="{02B7C216-D80C-45F1-B3F3-2AEC99608B1C}" dt="2022-05-26T18:36:10.516" v="5217" actId="1036"/>
          <ac:picMkLst>
            <pc:docMk/>
            <pc:sldMk cId="3989224632" sldId="337"/>
            <ac:picMk id="19" creationId="{684C5604-D87A-47B4-98D9-7113EF2C5915}"/>
          </ac:picMkLst>
        </pc:picChg>
        <pc:cxnChg chg="add mod">
          <ac:chgData name="Dorantes Fernanda" userId="f273219c-0b31-422a-bde3-4aeb3cdfef65" providerId="ADAL" clId="{02B7C216-D80C-45F1-B3F3-2AEC99608B1C}" dt="2022-05-26T18:56:09.481" v="5339" actId="13822"/>
          <ac:cxnSpMkLst>
            <pc:docMk/>
            <pc:sldMk cId="3989224632" sldId="337"/>
            <ac:cxnSpMk id="24" creationId="{7121E143-0252-4F48-AE19-1FF2407539FE}"/>
          </ac:cxnSpMkLst>
        </pc:cxnChg>
      </pc:sldChg>
      <pc:sldChg chg="addSp delSp modSp add mod">
        <pc:chgData name="Dorantes Fernanda" userId="f273219c-0b31-422a-bde3-4aeb3cdfef65" providerId="ADAL" clId="{02B7C216-D80C-45F1-B3F3-2AEC99608B1C}" dt="2022-05-26T18:56:35.404" v="5340" actId="1076"/>
        <pc:sldMkLst>
          <pc:docMk/>
          <pc:sldMk cId="1412743554" sldId="338"/>
        </pc:sldMkLst>
        <pc:picChg chg="del">
          <ac:chgData name="Dorantes Fernanda" userId="f273219c-0b31-422a-bde3-4aeb3cdfef65" providerId="ADAL" clId="{02B7C216-D80C-45F1-B3F3-2AEC99608B1C}" dt="2022-05-25T22:49:53.046" v="4584" actId="478"/>
          <ac:picMkLst>
            <pc:docMk/>
            <pc:sldMk cId="1412743554" sldId="338"/>
            <ac:picMk id="3" creationId="{ED9E6908-8135-4869-A986-BF3AA54ACFC0}"/>
          </ac:picMkLst>
        </pc:picChg>
        <pc:picChg chg="add mod">
          <ac:chgData name="Dorantes Fernanda" userId="f273219c-0b31-422a-bde3-4aeb3cdfef65" providerId="ADAL" clId="{02B7C216-D80C-45F1-B3F3-2AEC99608B1C}" dt="2022-05-26T18:56:35.404" v="5340" actId="1076"/>
          <ac:picMkLst>
            <pc:docMk/>
            <pc:sldMk cId="1412743554" sldId="338"/>
            <ac:picMk id="8" creationId="{FD231DF7-0816-44B4-857E-D282C2595603}"/>
          </ac:picMkLst>
        </pc:picChg>
        <pc:picChg chg="del mod">
          <ac:chgData name="Dorantes Fernanda" userId="f273219c-0b31-422a-bde3-4aeb3cdfef65" providerId="ADAL" clId="{02B7C216-D80C-45F1-B3F3-2AEC99608B1C}" dt="2022-05-25T22:56:12.191" v="4595" actId="478"/>
          <ac:picMkLst>
            <pc:docMk/>
            <pc:sldMk cId="1412743554" sldId="338"/>
            <ac:picMk id="13" creationId="{2F47EAFF-47EE-4499-B2E4-80CED2184B64}"/>
          </ac:picMkLst>
        </pc:picChg>
      </pc:sldChg>
      <pc:sldChg chg="addSp delSp modSp add mod">
        <pc:chgData name="Dorantes Fernanda" userId="f273219c-0b31-422a-bde3-4aeb3cdfef65" providerId="ADAL" clId="{02B7C216-D80C-45F1-B3F3-2AEC99608B1C}" dt="2022-05-26T20:16:10.689" v="6169" actId="1037"/>
        <pc:sldMkLst>
          <pc:docMk/>
          <pc:sldMk cId="1650712108" sldId="339"/>
        </pc:sldMkLst>
        <pc:spChg chg="mod">
          <ac:chgData name="Dorantes Fernanda" userId="f273219c-0b31-422a-bde3-4aeb3cdfef65" providerId="ADAL" clId="{02B7C216-D80C-45F1-B3F3-2AEC99608B1C}" dt="2022-05-25T23:00:33.776" v="4618" actId="20577"/>
          <ac:spMkLst>
            <pc:docMk/>
            <pc:sldMk cId="1650712108" sldId="339"/>
            <ac:spMk id="7" creationId="{9A304742-8047-4079-BA92-2983469EAAE7}"/>
          </ac:spMkLst>
        </pc:spChg>
        <pc:spChg chg="add mod">
          <ac:chgData name="Dorantes Fernanda" userId="f273219c-0b31-422a-bde3-4aeb3cdfef65" providerId="ADAL" clId="{02B7C216-D80C-45F1-B3F3-2AEC99608B1C}" dt="2022-05-26T20:11:01.803" v="6138" actId="14100"/>
          <ac:spMkLst>
            <pc:docMk/>
            <pc:sldMk cId="1650712108" sldId="339"/>
            <ac:spMk id="9" creationId="{B5B796DF-0E0E-446B-8878-D9CEFBAA5918}"/>
          </ac:spMkLst>
        </pc:spChg>
        <pc:spChg chg="add mod">
          <ac:chgData name="Dorantes Fernanda" userId="f273219c-0b31-422a-bde3-4aeb3cdfef65" providerId="ADAL" clId="{02B7C216-D80C-45F1-B3F3-2AEC99608B1C}" dt="2022-05-26T20:16:10.689" v="6169" actId="1037"/>
          <ac:spMkLst>
            <pc:docMk/>
            <pc:sldMk cId="1650712108" sldId="339"/>
            <ac:spMk id="10" creationId="{7BF8468B-B95C-45B0-94BE-9FE23258EEE4}"/>
          </ac:spMkLst>
        </pc:spChg>
        <pc:spChg chg="add del mod">
          <ac:chgData name="Dorantes Fernanda" userId="f273219c-0b31-422a-bde3-4aeb3cdfef65" providerId="ADAL" clId="{02B7C216-D80C-45F1-B3F3-2AEC99608B1C}" dt="2022-05-26T19:58:21.446" v="6065" actId="1076"/>
          <ac:spMkLst>
            <pc:docMk/>
            <pc:sldMk cId="1650712108" sldId="339"/>
            <ac:spMk id="11" creationId="{893730C2-63C8-4B5E-A478-0707549C5492}"/>
          </ac:spMkLst>
        </pc:spChg>
        <pc:spChg chg="add del mod ord">
          <ac:chgData name="Dorantes Fernanda" userId="f273219c-0b31-422a-bde3-4aeb3cdfef65" providerId="ADAL" clId="{02B7C216-D80C-45F1-B3F3-2AEC99608B1C}" dt="2022-05-26T19:55:47.620" v="6044" actId="571"/>
          <ac:spMkLst>
            <pc:docMk/>
            <pc:sldMk cId="1650712108" sldId="339"/>
            <ac:spMk id="13" creationId="{60322A85-59C2-4F59-9D9B-6D5C39838A11}"/>
          </ac:spMkLst>
        </pc:spChg>
        <pc:spChg chg="add mod">
          <ac:chgData name="Dorantes Fernanda" userId="f273219c-0b31-422a-bde3-4aeb3cdfef65" providerId="ADAL" clId="{02B7C216-D80C-45F1-B3F3-2AEC99608B1C}" dt="2022-05-26T20:11:22.928" v="6155" actId="1036"/>
          <ac:spMkLst>
            <pc:docMk/>
            <pc:sldMk cId="1650712108" sldId="339"/>
            <ac:spMk id="15" creationId="{63CA53B2-4C12-485B-BE8A-B36DF7948495}"/>
          </ac:spMkLst>
        </pc:spChg>
        <pc:picChg chg="add mod">
          <ac:chgData name="Dorantes Fernanda" userId="f273219c-0b31-422a-bde3-4aeb3cdfef65" providerId="ADAL" clId="{02B7C216-D80C-45F1-B3F3-2AEC99608B1C}" dt="2022-05-26T19:58:21.446" v="6065" actId="1076"/>
          <ac:picMkLst>
            <pc:docMk/>
            <pc:sldMk cId="1650712108" sldId="339"/>
            <ac:picMk id="3" creationId="{26E0B61A-E2B4-41C5-B5F5-319284D0930F}"/>
          </ac:picMkLst>
        </pc:picChg>
        <pc:picChg chg="del">
          <ac:chgData name="Dorantes Fernanda" userId="f273219c-0b31-422a-bde3-4aeb3cdfef65" providerId="ADAL" clId="{02B7C216-D80C-45F1-B3F3-2AEC99608B1C}" dt="2022-05-25T23:00:16.529" v="4601" actId="478"/>
          <ac:picMkLst>
            <pc:docMk/>
            <pc:sldMk cId="1650712108" sldId="339"/>
            <ac:picMk id="8" creationId="{FD231DF7-0816-44B4-857E-D282C2595603}"/>
          </ac:picMkLst>
        </pc:picChg>
        <pc:picChg chg="add del mod ord">
          <ac:chgData name="Dorantes Fernanda" userId="f273219c-0b31-422a-bde3-4aeb3cdfef65" providerId="ADAL" clId="{02B7C216-D80C-45F1-B3F3-2AEC99608B1C}" dt="2022-05-26T19:55:47.620" v="6044" actId="571"/>
          <ac:picMkLst>
            <pc:docMk/>
            <pc:sldMk cId="1650712108" sldId="339"/>
            <ac:picMk id="12" creationId="{D677EB7A-92E2-4682-968C-2F1BA8115FEA}"/>
          </ac:picMkLst>
        </pc:picChg>
        <pc:picChg chg="add mod">
          <ac:chgData name="Dorantes Fernanda" userId="f273219c-0b31-422a-bde3-4aeb3cdfef65" providerId="ADAL" clId="{02B7C216-D80C-45F1-B3F3-2AEC99608B1C}" dt="2022-05-26T20:11:14.737" v="6144" actId="1038"/>
          <ac:picMkLst>
            <pc:docMk/>
            <pc:sldMk cId="1650712108" sldId="339"/>
            <ac:picMk id="14" creationId="{3483D96E-7CA0-4174-93BC-C9946E42A33B}"/>
          </ac:picMkLst>
        </pc:picChg>
      </pc:sldChg>
      <pc:sldChg chg="addSp modSp add mod">
        <pc:chgData name="Dorantes Fernanda" userId="f273219c-0b31-422a-bde3-4aeb3cdfef65" providerId="ADAL" clId="{02B7C216-D80C-45F1-B3F3-2AEC99608B1C}" dt="2022-05-26T20:31:43.935" v="6457" actId="11"/>
        <pc:sldMkLst>
          <pc:docMk/>
          <pc:sldMk cId="3901348389" sldId="340"/>
        </pc:sldMkLst>
        <pc:spChg chg="mod">
          <ac:chgData name="Dorantes Fernanda" userId="f273219c-0b31-422a-bde3-4aeb3cdfef65" providerId="ADAL" clId="{02B7C216-D80C-45F1-B3F3-2AEC99608B1C}" dt="2022-05-25T23:01:47.959" v="4698" actId="20577"/>
          <ac:spMkLst>
            <pc:docMk/>
            <pc:sldMk cId="3901348389" sldId="340"/>
            <ac:spMk id="7" creationId="{9A304742-8047-4079-BA92-2983469EAAE7}"/>
          </ac:spMkLst>
        </pc:spChg>
        <pc:spChg chg="mod">
          <ac:chgData name="Dorantes Fernanda" userId="f273219c-0b31-422a-bde3-4aeb3cdfef65" providerId="ADAL" clId="{02B7C216-D80C-45F1-B3F3-2AEC99608B1C}" dt="2022-05-26T20:31:43.935" v="6457" actId="11"/>
          <ac:spMkLst>
            <pc:docMk/>
            <pc:sldMk cId="3901348389" sldId="340"/>
            <ac:spMk id="9" creationId="{B5B796DF-0E0E-446B-8878-D9CEFBAA5918}"/>
          </ac:spMkLst>
        </pc:spChg>
        <pc:spChg chg="add mod">
          <ac:chgData name="Dorantes Fernanda" userId="f273219c-0b31-422a-bde3-4aeb3cdfef65" providerId="ADAL" clId="{02B7C216-D80C-45F1-B3F3-2AEC99608B1C}" dt="2022-05-26T20:27:32.244" v="6372" actId="1037"/>
          <ac:spMkLst>
            <pc:docMk/>
            <pc:sldMk cId="3901348389" sldId="340"/>
            <ac:spMk id="10" creationId="{B09EDDE0-EEA9-44DE-90E9-62BB39655E62}"/>
          </ac:spMkLst>
        </pc:spChg>
        <pc:picChg chg="add mod">
          <ac:chgData name="Dorantes Fernanda" userId="f273219c-0b31-422a-bde3-4aeb3cdfef65" providerId="ADAL" clId="{02B7C216-D80C-45F1-B3F3-2AEC99608B1C}" dt="2022-05-26T20:27:18.081" v="6364" actId="14100"/>
          <ac:picMkLst>
            <pc:docMk/>
            <pc:sldMk cId="3901348389" sldId="340"/>
            <ac:picMk id="3" creationId="{E1470E7F-9251-42CE-AE8B-C144E680AF5F}"/>
          </ac:picMkLst>
        </pc:picChg>
      </pc:sldChg>
      <pc:sldChg chg="addSp modSp add mod">
        <pc:chgData name="Dorantes Fernanda" userId="f273219c-0b31-422a-bde3-4aeb3cdfef65" providerId="ADAL" clId="{02B7C216-D80C-45F1-B3F3-2AEC99608B1C}" dt="2022-05-26T21:20:21.554" v="6647" actId="14100"/>
        <pc:sldMkLst>
          <pc:docMk/>
          <pc:sldMk cId="1588252870" sldId="341"/>
        </pc:sldMkLst>
        <pc:spChg chg="mod">
          <ac:chgData name="Dorantes Fernanda" userId="f273219c-0b31-422a-bde3-4aeb3cdfef65" providerId="ADAL" clId="{02B7C216-D80C-45F1-B3F3-2AEC99608B1C}" dt="2022-05-25T23:01:33.846" v="4697" actId="20577"/>
          <ac:spMkLst>
            <pc:docMk/>
            <pc:sldMk cId="1588252870" sldId="341"/>
            <ac:spMk id="7" creationId="{9A304742-8047-4079-BA92-2983469EAAE7}"/>
          </ac:spMkLst>
        </pc:spChg>
        <pc:spChg chg="mod">
          <ac:chgData name="Dorantes Fernanda" userId="f273219c-0b31-422a-bde3-4aeb3cdfef65" providerId="ADAL" clId="{02B7C216-D80C-45F1-B3F3-2AEC99608B1C}" dt="2022-05-26T21:20:21.554" v="6647" actId="14100"/>
          <ac:spMkLst>
            <pc:docMk/>
            <pc:sldMk cId="1588252870" sldId="341"/>
            <ac:spMk id="9" creationId="{B5B796DF-0E0E-446B-8878-D9CEFBAA5918}"/>
          </ac:spMkLst>
        </pc:spChg>
        <pc:spChg chg="add mod">
          <ac:chgData name="Dorantes Fernanda" userId="f273219c-0b31-422a-bde3-4aeb3cdfef65" providerId="ADAL" clId="{02B7C216-D80C-45F1-B3F3-2AEC99608B1C}" dt="2022-05-26T21:19:36.421" v="6643" actId="1036"/>
          <ac:spMkLst>
            <pc:docMk/>
            <pc:sldMk cId="1588252870" sldId="341"/>
            <ac:spMk id="10" creationId="{E82AC10D-0BD3-4CEC-8F22-04CED1275EB4}"/>
          </ac:spMkLst>
        </pc:spChg>
        <pc:picChg chg="add mod">
          <ac:chgData name="Dorantes Fernanda" userId="f273219c-0b31-422a-bde3-4aeb3cdfef65" providerId="ADAL" clId="{02B7C216-D80C-45F1-B3F3-2AEC99608B1C}" dt="2022-05-26T20:28:12.675" v="6377" actId="1076"/>
          <ac:picMkLst>
            <pc:docMk/>
            <pc:sldMk cId="1588252870" sldId="341"/>
            <ac:picMk id="3" creationId="{966CF39F-D64A-411B-8F03-F6B1F0285B0B}"/>
          </ac:picMkLst>
        </pc:picChg>
      </pc:sldChg>
      <pc:sldChg chg="addSp modSp add mod">
        <pc:chgData name="Dorantes Fernanda" userId="f273219c-0b31-422a-bde3-4aeb3cdfef65" providerId="ADAL" clId="{02B7C216-D80C-45F1-B3F3-2AEC99608B1C}" dt="2022-05-26T22:05:53.965" v="7875" actId="1076"/>
        <pc:sldMkLst>
          <pc:docMk/>
          <pc:sldMk cId="3713769594" sldId="342"/>
        </pc:sldMkLst>
        <pc:spChg chg="mod">
          <ac:chgData name="Dorantes Fernanda" userId="f273219c-0b31-422a-bde3-4aeb3cdfef65" providerId="ADAL" clId="{02B7C216-D80C-45F1-B3F3-2AEC99608B1C}" dt="2022-05-25T23:05:10.011" v="4719" actId="20577"/>
          <ac:spMkLst>
            <pc:docMk/>
            <pc:sldMk cId="3713769594" sldId="342"/>
            <ac:spMk id="7" creationId="{9A304742-8047-4079-BA92-2983469EAAE7}"/>
          </ac:spMkLst>
        </pc:spChg>
        <pc:spChg chg="mod">
          <ac:chgData name="Dorantes Fernanda" userId="f273219c-0b31-422a-bde3-4aeb3cdfef65" providerId="ADAL" clId="{02B7C216-D80C-45F1-B3F3-2AEC99608B1C}" dt="2022-05-26T22:05:44.926" v="7874" actId="20577"/>
          <ac:spMkLst>
            <pc:docMk/>
            <pc:sldMk cId="3713769594" sldId="342"/>
            <ac:spMk id="9" creationId="{B5B796DF-0E0E-446B-8878-D9CEFBAA5918}"/>
          </ac:spMkLst>
        </pc:spChg>
        <pc:spChg chg="add mod">
          <ac:chgData name="Dorantes Fernanda" userId="f273219c-0b31-422a-bde3-4aeb3cdfef65" providerId="ADAL" clId="{02B7C216-D80C-45F1-B3F3-2AEC99608B1C}" dt="2022-05-26T22:01:48.694" v="7819" actId="1076"/>
          <ac:spMkLst>
            <pc:docMk/>
            <pc:sldMk cId="3713769594" sldId="342"/>
            <ac:spMk id="11" creationId="{16D6352C-3CCF-4C70-992E-07A1513287BB}"/>
          </ac:spMkLst>
        </pc:spChg>
        <pc:spChg chg="add mod">
          <ac:chgData name="Dorantes Fernanda" userId="f273219c-0b31-422a-bde3-4aeb3cdfef65" providerId="ADAL" clId="{02B7C216-D80C-45F1-B3F3-2AEC99608B1C}" dt="2022-05-26T22:01:46.146" v="7818" actId="1076"/>
          <ac:spMkLst>
            <pc:docMk/>
            <pc:sldMk cId="3713769594" sldId="342"/>
            <ac:spMk id="12" creationId="{E01857BA-2734-4E17-8CF9-BE979DF57D10}"/>
          </ac:spMkLst>
        </pc:spChg>
        <pc:spChg chg="add mod">
          <ac:chgData name="Dorantes Fernanda" userId="f273219c-0b31-422a-bde3-4aeb3cdfef65" providerId="ADAL" clId="{02B7C216-D80C-45F1-B3F3-2AEC99608B1C}" dt="2022-05-26T22:01:52.679" v="7821" actId="20577"/>
          <ac:spMkLst>
            <pc:docMk/>
            <pc:sldMk cId="3713769594" sldId="342"/>
            <ac:spMk id="13" creationId="{754D84CE-A85F-44EE-A371-104A26CA09A2}"/>
          </ac:spMkLst>
        </pc:spChg>
        <pc:picChg chg="add mod modCrop">
          <ac:chgData name="Dorantes Fernanda" userId="f273219c-0b31-422a-bde3-4aeb3cdfef65" providerId="ADAL" clId="{02B7C216-D80C-45F1-B3F3-2AEC99608B1C}" dt="2022-05-26T22:05:53.965" v="7875" actId="1076"/>
          <ac:picMkLst>
            <pc:docMk/>
            <pc:sldMk cId="3713769594" sldId="342"/>
            <ac:picMk id="3" creationId="{832E47E0-8E20-4EEF-AEE7-7232D60E1C07}"/>
          </ac:picMkLst>
        </pc:picChg>
        <pc:picChg chg="add mod">
          <ac:chgData name="Dorantes Fernanda" userId="f273219c-0b31-422a-bde3-4aeb3cdfef65" providerId="ADAL" clId="{02B7C216-D80C-45F1-B3F3-2AEC99608B1C}" dt="2022-05-26T22:00:47.481" v="7797" actId="1076"/>
          <ac:picMkLst>
            <pc:docMk/>
            <pc:sldMk cId="3713769594" sldId="342"/>
            <ac:picMk id="10" creationId="{F4014A83-EB7C-4390-99C0-793A30A2D4C0}"/>
          </ac:picMkLst>
        </pc:picChg>
      </pc:sldChg>
      <pc:sldChg chg="addSp delSp modSp add mod ord">
        <pc:chgData name="Dorantes Fernanda" userId="f273219c-0b31-422a-bde3-4aeb3cdfef65" providerId="ADAL" clId="{02B7C216-D80C-45F1-B3F3-2AEC99608B1C}" dt="2022-05-26T21:47:17.391" v="7558" actId="20577"/>
        <pc:sldMkLst>
          <pc:docMk/>
          <pc:sldMk cId="1603668193" sldId="343"/>
        </pc:sldMkLst>
        <pc:spChg chg="mod">
          <ac:chgData name="Dorantes Fernanda" userId="f273219c-0b31-422a-bde3-4aeb3cdfef65" providerId="ADAL" clId="{02B7C216-D80C-45F1-B3F3-2AEC99608B1C}" dt="2022-05-25T23:05:18.221" v="4732" actId="20577"/>
          <ac:spMkLst>
            <pc:docMk/>
            <pc:sldMk cId="1603668193" sldId="343"/>
            <ac:spMk id="7" creationId="{9A304742-8047-4079-BA92-2983469EAAE7}"/>
          </ac:spMkLst>
        </pc:spChg>
        <pc:spChg chg="mod">
          <ac:chgData name="Dorantes Fernanda" userId="f273219c-0b31-422a-bde3-4aeb3cdfef65" providerId="ADAL" clId="{02B7C216-D80C-45F1-B3F3-2AEC99608B1C}" dt="2022-05-26T21:47:17.391" v="7558" actId="20577"/>
          <ac:spMkLst>
            <pc:docMk/>
            <pc:sldMk cId="1603668193" sldId="343"/>
            <ac:spMk id="9" creationId="{B5B796DF-0E0E-446B-8878-D9CEFBAA5918}"/>
          </ac:spMkLst>
        </pc:spChg>
        <pc:spChg chg="add mod">
          <ac:chgData name="Dorantes Fernanda" userId="f273219c-0b31-422a-bde3-4aeb3cdfef65" providerId="ADAL" clId="{02B7C216-D80C-45F1-B3F3-2AEC99608B1C}" dt="2022-05-26T21:36:41.450" v="7092" actId="1036"/>
          <ac:spMkLst>
            <pc:docMk/>
            <pc:sldMk cId="1603668193" sldId="343"/>
            <ac:spMk id="10" creationId="{CEF5A915-D1EE-4F69-B67B-60D8BA8F907A}"/>
          </ac:spMkLst>
        </pc:spChg>
        <pc:spChg chg="add del mod">
          <ac:chgData name="Dorantes Fernanda" userId="f273219c-0b31-422a-bde3-4aeb3cdfef65" providerId="ADAL" clId="{02B7C216-D80C-45F1-B3F3-2AEC99608B1C}" dt="2022-05-26T21:29:06.852" v="6810" actId="478"/>
          <ac:spMkLst>
            <pc:docMk/>
            <pc:sldMk cId="1603668193" sldId="343"/>
            <ac:spMk id="11" creationId="{7CC9C912-3838-422F-85FB-8344BEA2E5A2}"/>
          </ac:spMkLst>
        </pc:spChg>
        <pc:spChg chg="add del mod">
          <ac:chgData name="Dorantes Fernanda" userId="f273219c-0b31-422a-bde3-4aeb3cdfef65" providerId="ADAL" clId="{02B7C216-D80C-45F1-B3F3-2AEC99608B1C}" dt="2022-05-26T21:29:04.578" v="6808" actId="478"/>
          <ac:spMkLst>
            <pc:docMk/>
            <pc:sldMk cId="1603668193" sldId="343"/>
            <ac:spMk id="12" creationId="{BF0464AA-FFB4-40F3-8C45-21E75EB8523F}"/>
          </ac:spMkLst>
        </pc:spChg>
        <pc:spChg chg="add mod">
          <ac:chgData name="Dorantes Fernanda" userId="f273219c-0b31-422a-bde3-4aeb3cdfef65" providerId="ADAL" clId="{02B7C216-D80C-45F1-B3F3-2AEC99608B1C}" dt="2022-05-26T21:36:41.450" v="7092" actId="1036"/>
          <ac:spMkLst>
            <pc:docMk/>
            <pc:sldMk cId="1603668193" sldId="343"/>
            <ac:spMk id="16" creationId="{EE707DE9-4F8F-4661-9B7A-0B37652CE00F}"/>
          </ac:spMkLst>
        </pc:spChg>
        <pc:picChg chg="add mod modCrop">
          <ac:chgData name="Dorantes Fernanda" userId="f273219c-0b31-422a-bde3-4aeb3cdfef65" providerId="ADAL" clId="{02B7C216-D80C-45F1-B3F3-2AEC99608B1C}" dt="2022-05-26T21:36:41.450" v="7092" actId="1036"/>
          <ac:picMkLst>
            <pc:docMk/>
            <pc:sldMk cId="1603668193" sldId="343"/>
            <ac:picMk id="3" creationId="{C1975709-FAE5-4E62-B3A0-F377F024C83B}"/>
          </ac:picMkLst>
        </pc:picChg>
        <pc:picChg chg="add mod">
          <ac:chgData name="Dorantes Fernanda" userId="f273219c-0b31-422a-bde3-4aeb3cdfef65" providerId="ADAL" clId="{02B7C216-D80C-45F1-B3F3-2AEC99608B1C}" dt="2022-05-26T21:36:41.450" v="7092" actId="1036"/>
          <ac:picMkLst>
            <pc:docMk/>
            <pc:sldMk cId="1603668193" sldId="343"/>
            <ac:picMk id="13" creationId="{D47BD822-2838-4F45-B771-26CD6A8ECEB4}"/>
          </ac:picMkLst>
        </pc:picChg>
        <pc:cxnChg chg="add mod">
          <ac:chgData name="Dorantes Fernanda" userId="f273219c-0b31-422a-bde3-4aeb3cdfef65" providerId="ADAL" clId="{02B7C216-D80C-45F1-B3F3-2AEC99608B1C}" dt="2022-05-26T21:36:41.450" v="7092" actId="1036"/>
          <ac:cxnSpMkLst>
            <pc:docMk/>
            <pc:sldMk cId="1603668193" sldId="343"/>
            <ac:cxnSpMk id="14" creationId="{BCFC4DBB-9FA5-4E21-BAE1-E221C5ED44C0}"/>
          </ac:cxnSpMkLst>
        </pc:cxnChg>
      </pc:sldChg>
      <pc:sldChg chg="addSp delSp modSp add mod">
        <pc:chgData name="Dorantes Fernanda" userId="f273219c-0b31-422a-bde3-4aeb3cdfef65" providerId="ADAL" clId="{02B7C216-D80C-45F1-B3F3-2AEC99608B1C}" dt="2022-05-26T23:11:11.956" v="8134" actId="1037"/>
        <pc:sldMkLst>
          <pc:docMk/>
          <pc:sldMk cId="1235447556" sldId="344"/>
        </pc:sldMkLst>
        <pc:spChg chg="mod">
          <ac:chgData name="Dorantes Fernanda" userId="f273219c-0b31-422a-bde3-4aeb3cdfef65" providerId="ADAL" clId="{02B7C216-D80C-45F1-B3F3-2AEC99608B1C}" dt="2022-05-25T23:05:41.726" v="4748" actId="20577"/>
          <ac:spMkLst>
            <pc:docMk/>
            <pc:sldMk cId="1235447556" sldId="344"/>
            <ac:spMk id="7" creationId="{9A304742-8047-4079-BA92-2983469EAAE7}"/>
          </ac:spMkLst>
        </pc:spChg>
        <pc:spChg chg="mod">
          <ac:chgData name="Dorantes Fernanda" userId="f273219c-0b31-422a-bde3-4aeb3cdfef65" providerId="ADAL" clId="{02B7C216-D80C-45F1-B3F3-2AEC99608B1C}" dt="2022-05-26T23:02:35.103" v="8076" actId="1076"/>
          <ac:spMkLst>
            <pc:docMk/>
            <pc:sldMk cId="1235447556" sldId="344"/>
            <ac:spMk id="9" creationId="{B5B796DF-0E0E-446B-8878-D9CEFBAA5918}"/>
          </ac:spMkLst>
        </pc:spChg>
        <pc:spChg chg="add mod">
          <ac:chgData name="Dorantes Fernanda" userId="f273219c-0b31-422a-bde3-4aeb3cdfef65" providerId="ADAL" clId="{02B7C216-D80C-45F1-B3F3-2AEC99608B1C}" dt="2022-05-26T23:03:16.507" v="8117" actId="1035"/>
          <ac:spMkLst>
            <pc:docMk/>
            <pc:sldMk cId="1235447556" sldId="344"/>
            <ac:spMk id="11" creationId="{EC67D2DB-3732-4CFF-A550-D25EE08207E1}"/>
          </ac:spMkLst>
        </pc:spChg>
        <pc:spChg chg="add mod">
          <ac:chgData name="Dorantes Fernanda" userId="f273219c-0b31-422a-bde3-4aeb3cdfef65" providerId="ADAL" clId="{02B7C216-D80C-45F1-B3F3-2AEC99608B1C}" dt="2022-05-26T23:10:56.281" v="8129" actId="1076"/>
          <ac:spMkLst>
            <pc:docMk/>
            <pc:sldMk cId="1235447556" sldId="344"/>
            <ac:spMk id="12" creationId="{BFE278A1-096B-4BAB-BEA1-BF7E840F412C}"/>
          </ac:spMkLst>
        </pc:spChg>
        <pc:spChg chg="add mod">
          <ac:chgData name="Dorantes Fernanda" userId="f273219c-0b31-422a-bde3-4aeb3cdfef65" providerId="ADAL" clId="{02B7C216-D80C-45F1-B3F3-2AEC99608B1C}" dt="2022-05-26T23:03:16.507" v="8117" actId="1035"/>
          <ac:spMkLst>
            <pc:docMk/>
            <pc:sldMk cId="1235447556" sldId="344"/>
            <ac:spMk id="13" creationId="{0986EA1A-1487-4C43-A609-E4A12581CD91}"/>
          </ac:spMkLst>
        </pc:spChg>
        <pc:spChg chg="add mod">
          <ac:chgData name="Dorantes Fernanda" userId="f273219c-0b31-422a-bde3-4aeb3cdfef65" providerId="ADAL" clId="{02B7C216-D80C-45F1-B3F3-2AEC99608B1C}" dt="2022-05-26T23:03:16.507" v="8117" actId="1035"/>
          <ac:spMkLst>
            <pc:docMk/>
            <pc:sldMk cId="1235447556" sldId="344"/>
            <ac:spMk id="14" creationId="{3119F468-88F7-4E6D-B7CA-EB0B9E2F606D}"/>
          </ac:spMkLst>
        </pc:spChg>
        <pc:picChg chg="add mod modCrop">
          <ac:chgData name="Dorantes Fernanda" userId="f273219c-0b31-422a-bde3-4aeb3cdfef65" providerId="ADAL" clId="{02B7C216-D80C-45F1-B3F3-2AEC99608B1C}" dt="2022-05-26T23:03:16.507" v="8117" actId="1035"/>
          <ac:picMkLst>
            <pc:docMk/>
            <pc:sldMk cId="1235447556" sldId="344"/>
            <ac:picMk id="3" creationId="{8ED709B4-6107-42AE-97CB-6F9D51DC2978}"/>
          </ac:picMkLst>
        </pc:picChg>
        <pc:picChg chg="add del">
          <ac:chgData name="Dorantes Fernanda" userId="f273219c-0b31-422a-bde3-4aeb3cdfef65" providerId="ADAL" clId="{02B7C216-D80C-45F1-B3F3-2AEC99608B1C}" dt="2022-05-26T16:39:47.409" v="4850" actId="22"/>
          <ac:picMkLst>
            <pc:docMk/>
            <pc:sldMk cId="1235447556" sldId="344"/>
            <ac:picMk id="10" creationId="{6CAEF3DE-081A-4FFB-B14B-923B9A71D4D6}"/>
          </ac:picMkLst>
        </pc:picChg>
        <pc:picChg chg="add mod">
          <ac:chgData name="Dorantes Fernanda" userId="f273219c-0b31-422a-bde3-4aeb3cdfef65" providerId="ADAL" clId="{02B7C216-D80C-45F1-B3F3-2AEC99608B1C}" dt="2022-05-26T23:03:00.001" v="8112" actId="1038"/>
          <ac:picMkLst>
            <pc:docMk/>
            <pc:sldMk cId="1235447556" sldId="344"/>
            <ac:picMk id="16" creationId="{31A77B5C-3C13-4EAB-B690-C1ECB18D6727}"/>
          </ac:picMkLst>
        </pc:picChg>
        <pc:cxnChg chg="add mod">
          <ac:chgData name="Dorantes Fernanda" userId="f273219c-0b31-422a-bde3-4aeb3cdfef65" providerId="ADAL" clId="{02B7C216-D80C-45F1-B3F3-2AEC99608B1C}" dt="2022-05-26T23:11:11.956" v="8134" actId="1037"/>
          <ac:cxnSpMkLst>
            <pc:docMk/>
            <pc:sldMk cId="1235447556" sldId="344"/>
            <ac:cxnSpMk id="18" creationId="{3C83710B-293E-4870-9E8B-6FA1C4B09171}"/>
          </ac:cxnSpMkLst>
        </pc:cxnChg>
      </pc:sldChg>
      <pc:sldChg chg="addSp delSp modSp add del mod">
        <pc:chgData name="Dorantes Fernanda" userId="f273219c-0b31-422a-bde3-4aeb3cdfef65" providerId="ADAL" clId="{02B7C216-D80C-45F1-B3F3-2AEC99608B1C}" dt="2022-05-26T20:16:23.893" v="6170" actId="47"/>
        <pc:sldMkLst>
          <pc:docMk/>
          <pc:sldMk cId="3825073494" sldId="345"/>
        </pc:sldMkLst>
        <pc:spChg chg="mod">
          <ac:chgData name="Dorantes Fernanda" userId="f273219c-0b31-422a-bde3-4aeb3cdfef65" providerId="ADAL" clId="{02B7C216-D80C-45F1-B3F3-2AEC99608B1C}" dt="2022-05-26T19:25:32.042" v="5891" actId="6549"/>
          <ac:spMkLst>
            <pc:docMk/>
            <pc:sldMk cId="3825073494" sldId="345"/>
            <ac:spMk id="9" creationId="{B5B796DF-0E0E-446B-8878-D9CEFBAA5918}"/>
          </ac:spMkLst>
        </pc:spChg>
        <pc:picChg chg="del">
          <ac:chgData name="Dorantes Fernanda" userId="f273219c-0b31-422a-bde3-4aeb3cdfef65" providerId="ADAL" clId="{02B7C216-D80C-45F1-B3F3-2AEC99608B1C}" dt="2022-05-26T14:25:27.785" v="4791" actId="478"/>
          <ac:picMkLst>
            <pc:docMk/>
            <pc:sldMk cId="3825073494" sldId="345"/>
            <ac:picMk id="3" creationId="{26E0B61A-E2B4-41C5-B5F5-319284D0930F}"/>
          </ac:picMkLst>
        </pc:picChg>
        <pc:picChg chg="add mod modCrop">
          <ac:chgData name="Dorantes Fernanda" userId="f273219c-0b31-422a-bde3-4aeb3cdfef65" providerId="ADAL" clId="{02B7C216-D80C-45F1-B3F3-2AEC99608B1C}" dt="2022-05-26T20:03:03.588" v="6078" actId="1076"/>
          <ac:picMkLst>
            <pc:docMk/>
            <pc:sldMk cId="3825073494" sldId="345"/>
            <ac:picMk id="8" creationId="{2DEF1721-C882-4D38-AACE-E2FD39533239}"/>
          </ac:picMkLst>
        </pc:picChg>
      </pc:sldChg>
      <pc:sldChg chg="addSp delSp modSp add mod">
        <pc:chgData name="Dorantes Fernanda" userId="f273219c-0b31-422a-bde3-4aeb3cdfef65" providerId="ADAL" clId="{02B7C216-D80C-45F1-B3F3-2AEC99608B1C}" dt="2022-05-26T22:01:24.137" v="7810" actId="20577"/>
        <pc:sldMkLst>
          <pc:docMk/>
          <pc:sldMk cId="1241633100" sldId="346"/>
        </pc:sldMkLst>
        <pc:spChg chg="mod">
          <ac:chgData name="Dorantes Fernanda" userId="f273219c-0b31-422a-bde3-4aeb3cdfef65" providerId="ADAL" clId="{02B7C216-D80C-45F1-B3F3-2AEC99608B1C}" dt="2022-05-26T21:41:47.939" v="7111" actId="20577"/>
          <ac:spMkLst>
            <pc:docMk/>
            <pc:sldMk cId="1241633100" sldId="346"/>
            <ac:spMk id="7" creationId="{9A304742-8047-4079-BA92-2983469EAAE7}"/>
          </ac:spMkLst>
        </pc:spChg>
        <pc:spChg chg="mod">
          <ac:chgData name="Dorantes Fernanda" userId="f273219c-0b31-422a-bde3-4aeb3cdfef65" providerId="ADAL" clId="{02B7C216-D80C-45F1-B3F3-2AEC99608B1C}" dt="2022-05-26T22:01:24.137" v="7810" actId="20577"/>
          <ac:spMkLst>
            <pc:docMk/>
            <pc:sldMk cId="1241633100" sldId="346"/>
            <ac:spMk id="9" creationId="{B5B796DF-0E0E-446B-8878-D9CEFBAA5918}"/>
          </ac:spMkLst>
        </pc:spChg>
        <pc:spChg chg="add mod">
          <ac:chgData name="Dorantes Fernanda" userId="f273219c-0b31-422a-bde3-4aeb3cdfef65" providerId="ADAL" clId="{02B7C216-D80C-45F1-B3F3-2AEC99608B1C}" dt="2022-05-26T21:48:34.597" v="7566" actId="20577"/>
          <ac:spMkLst>
            <pc:docMk/>
            <pc:sldMk cId="1241633100" sldId="346"/>
            <ac:spMk id="15" creationId="{2B923E9E-E4C9-4E47-A6BB-36CAC553CD7F}"/>
          </ac:spMkLst>
        </pc:spChg>
        <pc:spChg chg="add mod">
          <ac:chgData name="Dorantes Fernanda" userId="f273219c-0b31-422a-bde3-4aeb3cdfef65" providerId="ADAL" clId="{02B7C216-D80C-45F1-B3F3-2AEC99608B1C}" dt="2022-05-26T21:48:46.117" v="7572" actId="20577"/>
          <ac:spMkLst>
            <pc:docMk/>
            <pc:sldMk cId="1241633100" sldId="346"/>
            <ac:spMk id="16" creationId="{1E9895E4-DBE0-47BB-B586-D19F9B57DB8D}"/>
          </ac:spMkLst>
        </pc:spChg>
        <pc:spChg chg="add mod">
          <ac:chgData name="Dorantes Fernanda" userId="f273219c-0b31-422a-bde3-4aeb3cdfef65" providerId="ADAL" clId="{02B7C216-D80C-45F1-B3F3-2AEC99608B1C}" dt="2022-05-26T21:48:54.410" v="7574" actId="1076"/>
          <ac:spMkLst>
            <pc:docMk/>
            <pc:sldMk cId="1241633100" sldId="346"/>
            <ac:spMk id="17" creationId="{5FD8D448-6584-4776-B6E5-A98D6BC6C1E1}"/>
          </ac:spMkLst>
        </pc:spChg>
        <pc:spChg chg="add mod">
          <ac:chgData name="Dorantes Fernanda" userId="f273219c-0b31-422a-bde3-4aeb3cdfef65" providerId="ADAL" clId="{02B7C216-D80C-45F1-B3F3-2AEC99608B1C}" dt="2022-05-26T21:49:05.359" v="7578" actId="20577"/>
          <ac:spMkLst>
            <pc:docMk/>
            <pc:sldMk cId="1241633100" sldId="346"/>
            <ac:spMk id="18" creationId="{20126A33-01BD-4C63-B7F9-4E46F4883897}"/>
          </ac:spMkLst>
        </pc:spChg>
        <pc:picChg chg="del">
          <ac:chgData name="Dorantes Fernanda" userId="f273219c-0b31-422a-bde3-4aeb3cdfef65" providerId="ADAL" clId="{02B7C216-D80C-45F1-B3F3-2AEC99608B1C}" dt="2022-05-26T16:24:14.676" v="4817" actId="478"/>
          <ac:picMkLst>
            <pc:docMk/>
            <pc:sldMk cId="1241633100" sldId="346"/>
            <ac:picMk id="3" creationId="{C1975709-FAE5-4E62-B3A0-F377F024C83B}"/>
          </ac:picMkLst>
        </pc:picChg>
        <pc:picChg chg="add del mod">
          <ac:chgData name="Dorantes Fernanda" userId="f273219c-0b31-422a-bde3-4aeb3cdfef65" providerId="ADAL" clId="{02B7C216-D80C-45F1-B3F3-2AEC99608B1C}" dt="2022-05-26T21:40:48.094" v="7097" actId="478"/>
          <ac:picMkLst>
            <pc:docMk/>
            <pc:sldMk cId="1241633100" sldId="346"/>
            <ac:picMk id="8" creationId="{8DCFB687-8C1D-4744-B6D4-0B9F4CFF660A}"/>
          </ac:picMkLst>
        </pc:picChg>
        <pc:picChg chg="add mod">
          <ac:chgData name="Dorantes Fernanda" userId="f273219c-0b31-422a-bde3-4aeb3cdfef65" providerId="ADAL" clId="{02B7C216-D80C-45F1-B3F3-2AEC99608B1C}" dt="2022-05-26T21:48:05.755" v="7561" actId="1076"/>
          <ac:picMkLst>
            <pc:docMk/>
            <pc:sldMk cId="1241633100" sldId="346"/>
            <ac:picMk id="11" creationId="{8FFB5AC9-3EBC-4268-B44D-85D133003256}"/>
          </ac:picMkLst>
        </pc:picChg>
        <pc:picChg chg="add del mod">
          <ac:chgData name="Dorantes Fernanda" userId="f273219c-0b31-422a-bde3-4aeb3cdfef65" providerId="ADAL" clId="{02B7C216-D80C-45F1-B3F3-2AEC99608B1C}" dt="2022-05-26T16:28:16.935" v="4833" actId="478"/>
          <ac:picMkLst>
            <pc:docMk/>
            <pc:sldMk cId="1241633100" sldId="346"/>
            <ac:picMk id="13" creationId="{677E8E12-5279-4FE1-9CE7-AD9E41699CEA}"/>
          </ac:picMkLst>
        </pc:picChg>
        <pc:picChg chg="add mod">
          <ac:chgData name="Dorantes Fernanda" userId="f273219c-0b31-422a-bde3-4aeb3cdfef65" providerId="ADAL" clId="{02B7C216-D80C-45F1-B3F3-2AEC99608B1C}" dt="2022-05-26T21:48:15.055" v="7562" actId="1076"/>
          <ac:picMkLst>
            <pc:docMk/>
            <pc:sldMk cId="1241633100" sldId="346"/>
            <ac:picMk id="14" creationId="{1E179829-4A7C-4FD6-961C-427BBFC6CDDE}"/>
          </ac:picMkLst>
        </pc:picChg>
      </pc:sldChg>
      <pc:sldChg chg="delSp modSp add del mod">
        <pc:chgData name="Dorantes Fernanda" userId="f273219c-0b31-422a-bde3-4aeb3cdfef65" providerId="ADAL" clId="{02B7C216-D80C-45F1-B3F3-2AEC99608B1C}" dt="2022-05-26T21:42:04.516" v="7115" actId="47"/>
        <pc:sldMkLst>
          <pc:docMk/>
          <pc:sldMk cId="3287598073" sldId="347"/>
        </pc:sldMkLst>
        <pc:picChg chg="del">
          <ac:chgData name="Dorantes Fernanda" userId="f273219c-0b31-422a-bde3-4aeb3cdfef65" providerId="ADAL" clId="{02B7C216-D80C-45F1-B3F3-2AEC99608B1C}" dt="2022-05-26T16:28:06.980" v="4830" actId="478"/>
          <ac:picMkLst>
            <pc:docMk/>
            <pc:sldMk cId="3287598073" sldId="347"/>
            <ac:picMk id="8" creationId="{8DCFB687-8C1D-4744-B6D4-0B9F4CFF660A}"/>
          </ac:picMkLst>
        </pc:picChg>
        <pc:picChg chg="mod">
          <ac:chgData name="Dorantes Fernanda" userId="f273219c-0b31-422a-bde3-4aeb3cdfef65" providerId="ADAL" clId="{02B7C216-D80C-45F1-B3F3-2AEC99608B1C}" dt="2022-05-26T16:28:11.450" v="4831" actId="1076"/>
          <ac:picMkLst>
            <pc:docMk/>
            <pc:sldMk cId="3287598073" sldId="347"/>
            <ac:picMk id="11" creationId="{8FFB5AC9-3EBC-4268-B44D-85D133003256}"/>
          </ac:picMkLst>
        </pc:picChg>
        <pc:picChg chg="mod">
          <ac:chgData name="Dorantes Fernanda" userId="f273219c-0b31-422a-bde3-4aeb3cdfef65" providerId="ADAL" clId="{02B7C216-D80C-45F1-B3F3-2AEC99608B1C}" dt="2022-05-26T16:28:13.885" v="4832" actId="1076"/>
          <ac:picMkLst>
            <pc:docMk/>
            <pc:sldMk cId="3287598073" sldId="347"/>
            <ac:picMk id="13" creationId="{677E8E12-5279-4FE1-9CE7-AD9E41699CEA}"/>
          </ac:picMkLst>
        </pc:picChg>
      </pc:sldChg>
      <pc:sldChg chg="addSp delSp modSp add mod">
        <pc:chgData name="Dorantes Fernanda" userId="f273219c-0b31-422a-bde3-4aeb3cdfef65" providerId="ADAL" clId="{02B7C216-D80C-45F1-B3F3-2AEC99608B1C}" dt="2022-05-26T23:48:28.862" v="8543" actId="14100"/>
        <pc:sldMkLst>
          <pc:docMk/>
          <pc:sldMk cId="2073527533" sldId="348"/>
        </pc:sldMkLst>
        <pc:spChg chg="mod">
          <ac:chgData name="Dorantes Fernanda" userId="f273219c-0b31-422a-bde3-4aeb3cdfef65" providerId="ADAL" clId="{02B7C216-D80C-45F1-B3F3-2AEC99608B1C}" dt="2022-05-26T16:44:21.104" v="4881" actId="20577"/>
          <ac:spMkLst>
            <pc:docMk/>
            <pc:sldMk cId="2073527533" sldId="348"/>
            <ac:spMk id="7" creationId="{9A304742-8047-4079-BA92-2983469EAAE7}"/>
          </ac:spMkLst>
        </pc:spChg>
        <pc:spChg chg="mod">
          <ac:chgData name="Dorantes Fernanda" userId="f273219c-0b31-422a-bde3-4aeb3cdfef65" providerId="ADAL" clId="{02B7C216-D80C-45F1-B3F3-2AEC99608B1C}" dt="2022-05-26T23:48:28.862" v="8543" actId="14100"/>
          <ac:spMkLst>
            <pc:docMk/>
            <pc:sldMk cId="2073527533" sldId="348"/>
            <ac:spMk id="9" creationId="{B5B796DF-0E0E-446B-8878-D9CEFBAA5918}"/>
          </ac:spMkLst>
        </pc:spChg>
        <pc:picChg chg="del">
          <ac:chgData name="Dorantes Fernanda" userId="f273219c-0b31-422a-bde3-4aeb3cdfef65" providerId="ADAL" clId="{02B7C216-D80C-45F1-B3F3-2AEC99608B1C}" dt="2022-05-26T16:39:53.699" v="4852" actId="478"/>
          <ac:picMkLst>
            <pc:docMk/>
            <pc:sldMk cId="2073527533" sldId="348"/>
            <ac:picMk id="3" creationId="{8ED709B4-6107-42AE-97CB-6F9D51DC2978}"/>
          </ac:picMkLst>
        </pc:picChg>
        <pc:picChg chg="add del mod ord modCrop">
          <ac:chgData name="Dorantes Fernanda" userId="f273219c-0b31-422a-bde3-4aeb3cdfef65" providerId="ADAL" clId="{02B7C216-D80C-45F1-B3F3-2AEC99608B1C}" dt="2022-05-26T23:47:02.320" v="8530" actId="478"/>
          <ac:picMkLst>
            <pc:docMk/>
            <pc:sldMk cId="2073527533" sldId="348"/>
            <ac:picMk id="8" creationId="{5698FE24-CCA3-48F2-91DE-AB049E94E199}"/>
          </ac:picMkLst>
        </pc:picChg>
        <pc:picChg chg="add mod modCrop">
          <ac:chgData name="Dorantes Fernanda" userId="f273219c-0b31-422a-bde3-4aeb3cdfef65" providerId="ADAL" clId="{02B7C216-D80C-45F1-B3F3-2AEC99608B1C}" dt="2022-05-26T23:28:44.883" v="8386" actId="732"/>
          <ac:picMkLst>
            <pc:docMk/>
            <pc:sldMk cId="2073527533" sldId="348"/>
            <ac:picMk id="11" creationId="{043D1892-AD4C-4B86-9EC3-7C21E22A9D84}"/>
          </ac:picMkLst>
        </pc:picChg>
        <pc:picChg chg="add mod">
          <ac:chgData name="Dorantes Fernanda" userId="f273219c-0b31-422a-bde3-4aeb3cdfef65" providerId="ADAL" clId="{02B7C216-D80C-45F1-B3F3-2AEC99608B1C}" dt="2022-05-26T23:47:32.977" v="8535" actId="1582"/>
          <ac:picMkLst>
            <pc:docMk/>
            <pc:sldMk cId="2073527533" sldId="348"/>
            <ac:picMk id="28" creationId="{713523D0-0C94-4092-A652-6AC86A510EA9}"/>
          </ac:picMkLst>
        </pc:picChg>
        <pc:cxnChg chg="add mod ord">
          <ac:chgData name="Dorantes Fernanda" userId="f273219c-0b31-422a-bde3-4aeb3cdfef65" providerId="ADAL" clId="{02B7C216-D80C-45F1-B3F3-2AEC99608B1C}" dt="2022-05-26T23:48:03.459" v="8539" actId="14100"/>
          <ac:cxnSpMkLst>
            <pc:docMk/>
            <pc:sldMk cId="2073527533" sldId="348"/>
            <ac:cxnSpMk id="13" creationId="{C1F75AF2-83CB-4A8D-B68E-CA90D5C5D40A}"/>
          </ac:cxnSpMkLst>
        </pc:cxnChg>
      </pc:sldChg>
      <pc:sldChg chg="addSp delSp modSp add mod">
        <pc:chgData name="Dorantes Fernanda" userId="f273219c-0b31-422a-bde3-4aeb3cdfef65" providerId="ADAL" clId="{02B7C216-D80C-45F1-B3F3-2AEC99608B1C}" dt="2022-05-26T16:54:11.152" v="4948" actId="1076"/>
        <pc:sldMkLst>
          <pc:docMk/>
          <pc:sldMk cId="156788827" sldId="349"/>
        </pc:sldMkLst>
        <pc:spChg chg="mod">
          <ac:chgData name="Dorantes Fernanda" userId="f273219c-0b31-422a-bde3-4aeb3cdfef65" providerId="ADAL" clId="{02B7C216-D80C-45F1-B3F3-2AEC99608B1C}" dt="2022-05-26T16:52:38.393" v="4888" actId="20577"/>
          <ac:spMkLst>
            <pc:docMk/>
            <pc:sldMk cId="156788827" sldId="349"/>
            <ac:spMk id="7" creationId="{9A304742-8047-4079-BA92-2983469EAAE7}"/>
          </ac:spMkLst>
        </pc:spChg>
        <pc:spChg chg="mod">
          <ac:chgData name="Dorantes Fernanda" userId="f273219c-0b31-422a-bde3-4aeb3cdfef65" providerId="ADAL" clId="{02B7C216-D80C-45F1-B3F3-2AEC99608B1C}" dt="2022-05-26T16:54:05.720" v="4947" actId="207"/>
          <ac:spMkLst>
            <pc:docMk/>
            <pc:sldMk cId="156788827" sldId="349"/>
            <ac:spMk id="9" creationId="{B5B796DF-0E0E-446B-8878-D9CEFBAA5918}"/>
          </ac:spMkLst>
        </pc:spChg>
        <pc:picChg chg="add mod">
          <ac:chgData name="Dorantes Fernanda" userId="f273219c-0b31-422a-bde3-4aeb3cdfef65" providerId="ADAL" clId="{02B7C216-D80C-45F1-B3F3-2AEC99608B1C}" dt="2022-05-26T16:54:11.152" v="4948" actId="1076"/>
          <ac:picMkLst>
            <pc:docMk/>
            <pc:sldMk cId="156788827" sldId="349"/>
            <ac:picMk id="3" creationId="{6B03D703-AC07-406F-AF64-56346B434DA9}"/>
          </ac:picMkLst>
        </pc:picChg>
        <pc:picChg chg="del">
          <ac:chgData name="Dorantes Fernanda" userId="f273219c-0b31-422a-bde3-4aeb3cdfef65" providerId="ADAL" clId="{02B7C216-D80C-45F1-B3F3-2AEC99608B1C}" dt="2022-05-26T16:52:44.066" v="4889" actId="478"/>
          <ac:picMkLst>
            <pc:docMk/>
            <pc:sldMk cId="156788827" sldId="349"/>
            <ac:picMk id="8" creationId="{5698FE24-CCA3-48F2-91DE-AB049E94E199}"/>
          </ac:picMkLst>
        </pc:picChg>
        <pc:picChg chg="del">
          <ac:chgData name="Dorantes Fernanda" userId="f273219c-0b31-422a-bde3-4aeb3cdfef65" providerId="ADAL" clId="{02B7C216-D80C-45F1-B3F3-2AEC99608B1C}" dt="2022-05-26T16:52:45.553" v="4890" actId="478"/>
          <ac:picMkLst>
            <pc:docMk/>
            <pc:sldMk cId="156788827" sldId="349"/>
            <ac:picMk id="11" creationId="{043D1892-AD4C-4B86-9EC3-7C21E22A9D84}"/>
          </ac:picMkLst>
        </pc:picChg>
      </pc:sldChg>
      <pc:sldChg chg="addSp delSp modSp add mod">
        <pc:chgData name="Dorantes Fernanda" userId="f273219c-0b31-422a-bde3-4aeb3cdfef65" providerId="ADAL" clId="{02B7C216-D80C-45F1-B3F3-2AEC99608B1C}" dt="2022-05-26T23:52:31.022" v="8663" actId="1076"/>
        <pc:sldMkLst>
          <pc:docMk/>
          <pc:sldMk cId="3710603735" sldId="350"/>
        </pc:sldMkLst>
        <pc:spChg chg="mod">
          <ac:chgData name="Dorantes Fernanda" userId="f273219c-0b31-422a-bde3-4aeb3cdfef65" providerId="ADAL" clId="{02B7C216-D80C-45F1-B3F3-2AEC99608B1C}" dt="2022-05-26T23:31:16.387" v="8399" actId="20577"/>
          <ac:spMkLst>
            <pc:docMk/>
            <pc:sldMk cId="3710603735" sldId="350"/>
            <ac:spMk id="7" creationId="{9A304742-8047-4079-BA92-2983469EAAE7}"/>
          </ac:spMkLst>
        </pc:spChg>
        <pc:spChg chg="mod">
          <ac:chgData name="Dorantes Fernanda" userId="f273219c-0b31-422a-bde3-4aeb3cdfef65" providerId="ADAL" clId="{02B7C216-D80C-45F1-B3F3-2AEC99608B1C}" dt="2022-05-26T23:50:44.061" v="8622" actId="20577"/>
          <ac:spMkLst>
            <pc:docMk/>
            <pc:sldMk cId="3710603735" sldId="350"/>
            <ac:spMk id="9" creationId="{B5B796DF-0E0E-446B-8878-D9CEFBAA5918}"/>
          </ac:spMkLst>
        </pc:spChg>
        <pc:spChg chg="add mod">
          <ac:chgData name="Dorantes Fernanda" userId="f273219c-0b31-422a-bde3-4aeb3cdfef65" providerId="ADAL" clId="{02B7C216-D80C-45F1-B3F3-2AEC99608B1C}" dt="2022-05-26T23:51:33.174" v="8649" actId="1037"/>
          <ac:spMkLst>
            <pc:docMk/>
            <pc:sldMk cId="3710603735" sldId="350"/>
            <ac:spMk id="12" creationId="{16AF027C-4C5C-4888-B51A-9D90B100D46F}"/>
          </ac:spMkLst>
        </pc:spChg>
        <pc:spChg chg="add mod">
          <ac:chgData name="Dorantes Fernanda" userId="f273219c-0b31-422a-bde3-4aeb3cdfef65" providerId="ADAL" clId="{02B7C216-D80C-45F1-B3F3-2AEC99608B1C}" dt="2022-05-26T23:51:45.678" v="8653" actId="1076"/>
          <ac:spMkLst>
            <pc:docMk/>
            <pc:sldMk cId="3710603735" sldId="350"/>
            <ac:spMk id="13" creationId="{0E6A9FF0-4A24-41B8-8A3C-1B9199DB3ADE}"/>
          </ac:spMkLst>
        </pc:spChg>
        <pc:spChg chg="add mod">
          <ac:chgData name="Dorantes Fernanda" userId="f273219c-0b31-422a-bde3-4aeb3cdfef65" providerId="ADAL" clId="{02B7C216-D80C-45F1-B3F3-2AEC99608B1C}" dt="2022-05-26T23:52:19.950" v="8661" actId="1036"/>
          <ac:spMkLst>
            <pc:docMk/>
            <pc:sldMk cId="3710603735" sldId="350"/>
            <ac:spMk id="14" creationId="{D941B5E8-4226-4C3D-BA96-4782E4D38C95}"/>
          </ac:spMkLst>
        </pc:spChg>
        <pc:spChg chg="add mod">
          <ac:chgData name="Dorantes Fernanda" userId="f273219c-0b31-422a-bde3-4aeb3cdfef65" providerId="ADAL" clId="{02B7C216-D80C-45F1-B3F3-2AEC99608B1C}" dt="2022-05-26T23:52:31.022" v="8663" actId="1076"/>
          <ac:spMkLst>
            <pc:docMk/>
            <pc:sldMk cId="3710603735" sldId="350"/>
            <ac:spMk id="15" creationId="{2776369F-82E9-4700-99C4-48D247802ED7}"/>
          </ac:spMkLst>
        </pc:spChg>
        <pc:picChg chg="add mod modCrop">
          <ac:chgData name="Dorantes Fernanda" userId="f273219c-0b31-422a-bde3-4aeb3cdfef65" providerId="ADAL" clId="{02B7C216-D80C-45F1-B3F3-2AEC99608B1C}" dt="2022-05-26T23:49:39.115" v="8591" actId="732"/>
          <ac:picMkLst>
            <pc:docMk/>
            <pc:sldMk cId="3710603735" sldId="350"/>
            <ac:picMk id="3" creationId="{959D1ECB-5EE7-4AED-9A30-AED6427E6BE5}"/>
          </ac:picMkLst>
        </pc:picChg>
        <pc:picChg chg="del">
          <ac:chgData name="Dorantes Fernanda" userId="f273219c-0b31-422a-bde3-4aeb3cdfef65" providerId="ADAL" clId="{02B7C216-D80C-45F1-B3F3-2AEC99608B1C}" dt="2022-05-26T17:03:14.056" v="4950" actId="478"/>
          <ac:picMkLst>
            <pc:docMk/>
            <pc:sldMk cId="3710603735" sldId="350"/>
            <ac:picMk id="8" creationId="{5698FE24-CCA3-48F2-91DE-AB049E94E199}"/>
          </ac:picMkLst>
        </pc:picChg>
        <pc:picChg chg="del">
          <ac:chgData name="Dorantes Fernanda" userId="f273219c-0b31-422a-bde3-4aeb3cdfef65" providerId="ADAL" clId="{02B7C216-D80C-45F1-B3F3-2AEC99608B1C}" dt="2022-05-26T17:03:15.645" v="4951" actId="478"/>
          <ac:picMkLst>
            <pc:docMk/>
            <pc:sldMk cId="3710603735" sldId="350"/>
            <ac:picMk id="11" creationId="{043D1892-AD4C-4B86-9EC3-7C21E22A9D84}"/>
          </ac:picMkLst>
        </pc:picChg>
      </pc:sldChg>
      <pc:sldChg chg="add del">
        <pc:chgData name="Dorantes Fernanda" userId="f273219c-0b31-422a-bde3-4aeb3cdfef65" providerId="ADAL" clId="{02B7C216-D80C-45F1-B3F3-2AEC99608B1C}" dt="2022-05-26T16:52:49.768" v="4892"/>
        <pc:sldMkLst>
          <pc:docMk/>
          <pc:sldMk cId="3897798843" sldId="350"/>
        </pc:sldMkLst>
      </pc:sldChg>
      <pc:sldChg chg="addSp delSp modSp add mod">
        <pc:chgData name="Dorantes Fernanda" userId="f273219c-0b31-422a-bde3-4aeb3cdfef65" providerId="ADAL" clId="{02B7C216-D80C-45F1-B3F3-2AEC99608B1C}" dt="2022-05-27T00:14:29.136" v="9055" actId="1036"/>
        <pc:sldMkLst>
          <pc:docMk/>
          <pc:sldMk cId="2691248968" sldId="351"/>
        </pc:sldMkLst>
        <pc:spChg chg="mod">
          <ac:chgData name="Dorantes Fernanda" userId="f273219c-0b31-422a-bde3-4aeb3cdfef65" providerId="ADAL" clId="{02B7C216-D80C-45F1-B3F3-2AEC99608B1C}" dt="2022-05-26T17:06:25.951" v="4981" actId="20577"/>
          <ac:spMkLst>
            <pc:docMk/>
            <pc:sldMk cId="2691248968" sldId="351"/>
            <ac:spMk id="7" creationId="{9A304742-8047-4079-BA92-2983469EAAE7}"/>
          </ac:spMkLst>
        </pc:spChg>
        <pc:spChg chg="mod ord">
          <ac:chgData name="Dorantes Fernanda" userId="f273219c-0b31-422a-bde3-4aeb3cdfef65" providerId="ADAL" clId="{02B7C216-D80C-45F1-B3F3-2AEC99608B1C}" dt="2022-05-27T00:14:29.136" v="9055" actId="1036"/>
          <ac:spMkLst>
            <pc:docMk/>
            <pc:sldMk cId="2691248968" sldId="351"/>
            <ac:spMk id="9" creationId="{B5B796DF-0E0E-446B-8878-D9CEFBAA5918}"/>
          </ac:spMkLst>
        </pc:spChg>
        <pc:spChg chg="add mod">
          <ac:chgData name="Dorantes Fernanda" userId="f273219c-0b31-422a-bde3-4aeb3cdfef65" providerId="ADAL" clId="{02B7C216-D80C-45F1-B3F3-2AEC99608B1C}" dt="2022-05-26T17:06:55.650" v="4988" actId="20577"/>
          <ac:spMkLst>
            <pc:docMk/>
            <pc:sldMk cId="2691248968" sldId="351"/>
            <ac:spMk id="10" creationId="{46C31C3B-BB01-4D4C-89E9-145693DDDE78}"/>
          </ac:spMkLst>
        </pc:spChg>
        <pc:spChg chg="add mod">
          <ac:chgData name="Dorantes Fernanda" userId="f273219c-0b31-422a-bde3-4aeb3cdfef65" providerId="ADAL" clId="{02B7C216-D80C-45F1-B3F3-2AEC99608B1C}" dt="2022-05-27T00:13:11.750" v="9039" actId="1038"/>
          <ac:spMkLst>
            <pc:docMk/>
            <pc:sldMk cId="2691248968" sldId="351"/>
            <ac:spMk id="11" creationId="{3673BCB3-C290-4068-93D5-E2EE40BEBA75}"/>
          </ac:spMkLst>
        </pc:spChg>
        <pc:picChg chg="del mod">
          <ac:chgData name="Dorantes Fernanda" userId="f273219c-0b31-422a-bde3-4aeb3cdfef65" providerId="ADAL" clId="{02B7C216-D80C-45F1-B3F3-2AEC99608B1C}" dt="2022-05-26T17:06:07.380" v="4972" actId="478"/>
          <ac:picMkLst>
            <pc:docMk/>
            <pc:sldMk cId="2691248968" sldId="351"/>
            <ac:picMk id="3" creationId="{959D1ECB-5EE7-4AED-9A30-AED6427E6BE5}"/>
          </ac:picMkLst>
        </pc:picChg>
        <pc:picChg chg="add mod">
          <ac:chgData name="Dorantes Fernanda" userId="f273219c-0b31-422a-bde3-4aeb3cdfef65" providerId="ADAL" clId="{02B7C216-D80C-45F1-B3F3-2AEC99608B1C}" dt="2022-05-27T00:12:44.996" v="9031" actId="1076"/>
          <ac:picMkLst>
            <pc:docMk/>
            <pc:sldMk cId="2691248968" sldId="351"/>
            <ac:picMk id="8" creationId="{F9309B0C-477F-4908-8D22-E4A0E850BC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6453C-27B6-47FC-B452-2985E2A2BE8C}" type="datetimeFigureOut">
              <a:rPr lang="de-DE" smtClean="0"/>
              <a:t>31.05.2022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2CDFC-877A-4628-9526-AAE41BE8600B}" type="slidenum">
              <a:rPr lang="de-DE" smtClean="0"/>
              <a:t>‹Nr.›</a:t>
            </a:fld>
            <a:endParaRPr lang="de-DE"/>
          </a:p>
        </p:txBody>
      </p:sp>
    </p:spTree>
    <p:extLst>
      <p:ext uri="{BB962C8B-B14F-4D97-AF65-F5344CB8AC3E}">
        <p14:creationId xmlns:p14="http://schemas.microsoft.com/office/powerpoint/2010/main" val="3984413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EECBA02-E79E-4003-A822-69115F79FE70}"/>
              </a:ext>
            </a:extLst>
          </p:cNvPr>
          <p:cNvSpPr>
            <a:spLocks noGrp="1"/>
          </p:cNvSpPr>
          <p:nvPr>
            <p:ph type="pic" sz="quarter" idx="13"/>
          </p:nvPr>
        </p:nvSpPr>
        <p:spPr bwMode="gray">
          <a:xfrm>
            <a:off x="0" y="1"/>
            <a:ext cx="12192000" cy="4836253"/>
          </a:xfrm>
          <a:custGeom>
            <a:avLst/>
            <a:gdLst>
              <a:gd name="connsiteX0" fmla="*/ 11487477 w 12192000"/>
              <a:gd name="connsiteY0" fmla="*/ 0 h 4836253"/>
              <a:gd name="connsiteX1" fmla="*/ 12192000 w 12192000"/>
              <a:gd name="connsiteY1" fmla="*/ 0 h 4836253"/>
              <a:gd name="connsiteX2" fmla="*/ 12192000 w 12192000"/>
              <a:gd name="connsiteY2" fmla="*/ 4836252 h 4836253"/>
              <a:gd name="connsiteX3" fmla="*/ 12191998 w 12192000"/>
              <a:gd name="connsiteY3" fmla="*/ 4836252 h 4836253"/>
              <a:gd name="connsiteX4" fmla="*/ 0 w 12192000"/>
              <a:gd name="connsiteY4" fmla="*/ 4836253 h 4836253"/>
              <a:gd name="connsiteX5" fmla="*/ 0 w 12192000"/>
              <a:gd name="connsiteY5" fmla="*/ 4346278 h 4836253"/>
              <a:gd name="connsiteX6" fmla="*/ 11313801 w 12192000"/>
              <a:gd name="connsiteY6" fmla="*/ 4346277 h 4836253"/>
              <a:gd name="connsiteX7" fmla="*/ 11313801 w 12192000"/>
              <a:gd name="connsiteY7" fmla="*/ 4343967 h 4836253"/>
              <a:gd name="connsiteX8" fmla="*/ 11336732 w 12192000"/>
              <a:gd name="connsiteY8" fmla="*/ 4346278 h 4836253"/>
              <a:gd name="connsiteX9" fmla="*/ 11660480 w 12192000"/>
              <a:gd name="connsiteY9" fmla="*/ 4131681 h 4836253"/>
              <a:gd name="connsiteX10" fmla="*/ 11674664 w 12192000"/>
              <a:gd name="connsiteY10" fmla="*/ 4061423 h 4836253"/>
              <a:gd name="connsiteX11" fmla="*/ 11678489 w 12192000"/>
              <a:gd name="connsiteY11" fmla="*/ 4051508 h 4836253"/>
              <a:gd name="connsiteX12" fmla="*/ 11686914 w 12192000"/>
              <a:gd name="connsiteY12" fmla="*/ 4011878 h 4836253"/>
              <a:gd name="connsiteX13" fmla="*/ 11686914 w 12192000"/>
              <a:gd name="connsiteY13" fmla="*/ 4000751 h 4836253"/>
              <a:gd name="connsiteX14" fmla="*/ 11688092 w 12192000"/>
              <a:gd name="connsiteY14" fmla="*/ 3994916 h 4836253"/>
              <a:gd name="connsiteX15" fmla="*/ 11688092 w 12192000"/>
              <a:gd name="connsiteY15" fmla="*/ 3986640 h 4836253"/>
              <a:gd name="connsiteX16" fmla="*/ 11689059 w 12192000"/>
              <a:gd name="connsiteY16" fmla="*/ 3986591 h 4836253"/>
              <a:gd name="connsiteX17" fmla="*/ 11688092 w 12192000"/>
              <a:gd name="connsiteY17" fmla="*/ 3967467 h 4836253"/>
              <a:gd name="connsiteX18" fmla="*/ 11688092 w 12192000"/>
              <a:gd name="connsiteY18" fmla="*/ 3898275 h 4836253"/>
              <a:gd name="connsiteX19" fmla="*/ 11684360 w 12192000"/>
              <a:gd name="connsiteY19" fmla="*/ 3879786 h 4836253"/>
              <a:gd name="connsiteX20" fmla="*/ 11653529 w 12192000"/>
              <a:gd name="connsiteY20" fmla="*/ 3283939 h 4836253"/>
              <a:gd name="connsiteX21" fmla="*/ 0 w 12192000"/>
              <a:gd name="connsiteY21" fmla="*/ 0 h 4836253"/>
              <a:gd name="connsiteX22" fmla="*/ 11465486 w 12192000"/>
              <a:gd name="connsiteY22" fmla="*/ 0 h 4836253"/>
              <a:gd name="connsiteX23" fmla="*/ 11661216 w 12192000"/>
              <a:gd name="connsiteY23" fmla="*/ 3870864 h 4836253"/>
              <a:gd name="connsiteX24" fmla="*/ 11665740 w 12192000"/>
              <a:gd name="connsiteY24" fmla="*/ 3893272 h 4836253"/>
              <a:gd name="connsiteX25" fmla="*/ 11665740 w 12192000"/>
              <a:gd name="connsiteY25" fmla="*/ 3960331 h 4836253"/>
              <a:gd name="connsiteX26" fmla="*/ 11666677 w 12192000"/>
              <a:gd name="connsiteY26" fmla="*/ 3978863 h 4836253"/>
              <a:gd name="connsiteX27" fmla="*/ 11665740 w 12192000"/>
              <a:gd name="connsiteY27" fmla="*/ 3978911 h 4836253"/>
              <a:gd name="connsiteX28" fmla="*/ 11665740 w 12192000"/>
              <a:gd name="connsiteY28" fmla="*/ 3986933 h 4836253"/>
              <a:gd name="connsiteX29" fmla="*/ 11325221 w 12192000"/>
              <a:gd name="connsiteY29" fmla="*/ 4327453 h 4836253"/>
              <a:gd name="connsiteX30" fmla="*/ 11306172 w 12192000"/>
              <a:gd name="connsiteY30" fmla="*/ 4325532 h 4836253"/>
              <a:gd name="connsiteX31" fmla="*/ 11306172 w 12192000"/>
              <a:gd name="connsiteY31" fmla="*/ 4326662 h 4836253"/>
              <a:gd name="connsiteX32" fmla="*/ 11302998 w 12192000"/>
              <a:gd name="connsiteY32" fmla="*/ 4326662 h 4836253"/>
              <a:gd name="connsiteX33" fmla="*/ 11302998 w 12192000"/>
              <a:gd name="connsiteY33" fmla="*/ 4327452 h 4836253"/>
              <a:gd name="connsiteX34" fmla="*/ 11904 w 12192000"/>
              <a:gd name="connsiteY34" fmla="*/ 4327452 h 4836253"/>
              <a:gd name="connsiteX35" fmla="*/ 11904 w 12192000"/>
              <a:gd name="connsiteY35" fmla="*/ 4326662 h 4836253"/>
              <a:gd name="connsiteX36" fmla="*/ 0 w 12192000"/>
              <a:gd name="connsiteY36" fmla="*/ 4326662 h 48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2000" h="4836253">
                <a:moveTo>
                  <a:pt x="11487477" y="0"/>
                </a:moveTo>
                <a:lnTo>
                  <a:pt x="12192000" y="0"/>
                </a:lnTo>
                <a:lnTo>
                  <a:pt x="12192000" y="4836252"/>
                </a:lnTo>
                <a:lnTo>
                  <a:pt x="12191998" y="4836252"/>
                </a:lnTo>
                <a:lnTo>
                  <a:pt x="0" y="4836253"/>
                </a:lnTo>
                <a:lnTo>
                  <a:pt x="0" y="4346278"/>
                </a:lnTo>
                <a:lnTo>
                  <a:pt x="11313801" y="4346277"/>
                </a:lnTo>
                <a:lnTo>
                  <a:pt x="11313801" y="4343967"/>
                </a:lnTo>
                <a:lnTo>
                  <a:pt x="11336732" y="4346278"/>
                </a:lnTo>
                <a:cubicBezTo>
                  <a:pt x="11482270" y="4346278"/>
                  <a:pt x="11607141" y="4257791"/>
                  <a:pt x="11660480" y="4131681"/>
                </a:cubicBezTo>
                <a:lnTo>
                  <a:pt x="11674664" y="4061423"/>
                </a:lnTo>
                <a:lnTo>
                  <a:pt x="11678489" y="4051508"/>
                </a:lnTo>
                <a:lnTo>
                  <a:pt x="11686914" y="4011878"/>
                </a:lnTo>
                <a:lnTo>
                  <a:pt x="11686914" y="4000751"/>
                </a:lnTo>
                <a:lnTo>
                  <a:pt x="11688092" y="3994916"/>
                </a:lnTo>
                <a:lnTo>
                  <a:pt x="11688092" y="3986640"/>
                </a:lnTo>
                <a:lnTo>
                  <a:pt x="11689059" y="3986591"/>
                </a:lnTo>
                <a:lnTo>
                  <a:pt x="11688092" y="3967467"/>
                </a:lnTo>
                <a:lnTo>
                  <a:pt x="11688092" y="3898275"/>
                </a:lnTo>
                <a:lnTo>
                  <a:pt x="11684360" y="3879786"/>
                </a:lnTo>
                <a:lnTo>
                  <a:pt x="11653529" y="3283939"/>
                </a:lnTo>
                <a:close/>
                <a:moveTo>
                  <a:pt x="0" y="0"/>
                </a:moveTo>
                <a:lnTo>
                  <a:pt x="11465486" y="0"/>
                </a:lnTo>
                <a:lnTo>
                  <a:pt x="11661216" y="3870864"/>
                </a:lnTo>
                <a:lnTo>
                  <a:pt x="11665740" y="3893272"/>
                </a:lnTo>
                <a:lnTo>
                  <a:pt x="11665740" y="3960331"/>
                </a:lnTo>
                <a:lnTo>
                  <a:pt x="11666677" y="3978863"/>
                </a:lnTo>
                <a:lnTo>
                  <a:pt x="11665740" y="3978911"/>
                </a:lnTo>
                <a:lnTo>
                  <a:pt x="11665740" y="3986933"/>
                </a:lnTo>
                <a:cubicBezTo>
                  <a:pt x="11665740" y="4174996"/>
                  <a:pt x="11513284" y="4327453"/>
                  <a:pt x="11325221" y="4327453"/>
                </a:cubicBezTo>
                <a:lnTo>
                  <a:pt x="11306172" y="4325532"/>
                </a:lnTo>
                <a:lnTo>
                  <a:pt x="11306172" y="4326662"/>
                </a:lnTo>
                <a:lnTo>
                  <a:pt x="11302998" y="4326662"/>
                </a:lnTo>
                <a:lnTo>
                  <a:pt x="11302998" y="4327452"/>
                </a:lnTo>
                <a:lnTo>
                  <a:pt x="11904" y="4327452"/>
                </a:lnTo>
                <a:lnTo>
                  <a:pt x="11904" y="4326662"/>
                </a:lnTo>
                <a:lnTo>
                  <a:pt x="0" y="4326662"/>
                </a:lnTo>
                <a:close/>
              </a:path>
            </a:pathLst>
          </a:custGeom>
        </p:spPr>
        <p:txBody>
          <a:bodyPr wrap="square" tIns="0" bIns="900000" anchor="ctr">
            <a:noAutofit/>
          </a:bodyPr>
          <a:lstStyle>
            <a:lvl1pPr algn="ctr">
              <a:defRPr sz="1800"/>
            </a:lvl1pPr>
          </a:lstStyle>
          <a:p>
            <a:r>
              <a:rPr lang="en-US" noProof="0"/>
              <a:t>Click icon to add picture</a:t>
            </a:r>
          </a:p>
        </p:txBody>
      </p:sp>
      <p:sp>
        <p:nvSpPr>
          <p:cNvPr id="2" name="Title 1">
            <a:extLst>
              <a:ext uri="{FF2B5EF4-FFF2-40B4-BE49-F238E27FC236}">
                <a16:creationId xmlns:a16="http://schemas.microsoft.com/office/drawing/2014/main" id="{DC2330BB-E518-4779-A7B4-5620D6095CC0}"/>
              </a:ext>
            </a:extLst>
          </p:cNvPr>
          <p:cNvSpPr>
            <a:spLocks noGrp="1"/>
          </p:cNvSpPr>
          <p:nvPr>
            <p:ph type="ctrTitle"/>
          </p:nvPr>
        </p:nvSpPr>
        <p:spPr bwMode="gray">
          <a:xfrm>
            <a:off x="661989" y="5097354"/>
            <a:ext cx="8342311" cy="381752"/>
          </a:xfrm>
        </p:spPr>
        <p:txBody>
          <a:bodyPr anchor="t"/>
          <a:lstStyle>
            <a:lvl1pPr algn="l">
              <a:defRPr sz="3000">
                <a:solidFill>
                  <a:schemeClr val="accent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421E543-8E71-4E49-B74C-1AF8C6258B38}"/>
              </a:ext>
            </a:extLst>
          </p:cNvPr>
          <p:cNvSpPr>
            <a:spLocks noGrp="1"/>
          </p:cNvSpPr>
          <p:nvPr>
            <p:ph type="subTitle" idx="1"/>
          </p:nvPr>
        </p:nvSpPr>
        <p:spPr bwMode="gray">
          <a:xfrm>
            <a:off x="676277" y="6030365"/>
            <a:ext cx="8328024" cy="246062"/>
          </a:xfrm>
        </p:spPr>
        <p:txBody>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noProof="0"/>
              <a:t>Click to edit Master subtitle style</a:t>
            </a:r>
          </a:p>
        </p:txBody>
      </p:sp>
      <p:sp>
        <p:nvSpPr>
          <p:cNvPr id="4" name="Date Placeholder 3">
            <a:extLst>
              <a:ext uri="{FF2B5EF4-FFF2-40B4-BE49-F238E27FC236}">
                <a16:creationId xmlns:a16="http://schemas.microsoft.com/office/drawing/2014/main" id="{B6096C49-6017-4F4C-9EC1-9537A9242FF8}"/>
              </a:ext>
            </a:extLst>
          </p:cNvPr>
          <p:cNvSpPr>
            <a:spLocks noGrp="1"/>
          </p:cNvSpPr>
          <p:nvPr>
            <p:ph type="dt" sz="half" idx="10"/>
          </p:nvPr>
        </p:nvSpPr>
        <p:spPr bwMode="gray">
          <a:xfrm>
            <a:off x="695324" y="6346762"/>
            <a:ext cx="1102520" cy="204015"/>
          </a:xfrm>
        </p:spPr>
        <p:txBody>
          <a:bodyPr anchor="t"/>
          <a:lstStyle>
            <a:lvl1pPr>
              <a:defRPr sz="1600">
                <a:solidFill>
                  <a:schemeClr val="tx1"/>
                </a:solidFill>
                <a:latin typeface="+mj-lt"/>
              </a:defRPr>
            </a:lvl1pPr>
            <a:lvl2pPr>
              <a:defRPr sz="1600">
                <a:solidFill>
                  <a:schemeClr val="tx1"/>
                </a:solidFill>
                <a:latin typeface="+mj-lt"/>
              </a:defRPr>
            </a:lvl2pPr>
            <a:lvl3pPr>
              <a:defRPr sz="16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vl6pPr>
              <a:defRPr sz="1600">
                <a:solidFill>
                  <a:schemeClr val="tx1"/>
                </a:solidFill>
                <a:latin typeface="+mj-lt"/>
              </a:defRPr>
            </a:lvl6pPr>
            <a:lvl7pPr>
              <a:defRPr sz="1600">
                <a:solidFill>
                  <a:schemeClr val="tx1"/>
                </a:solidFill>
                <a:latin typeface="+mj-lt"/>
              </a:defRPr>
            </a:lvl7pPr>
            <a:lvl8pPr>
              <a:defRPr sz="1600">
                <a:solidFill>
                  <a:schemeClr val="tx1"/>
                </a:solidFill>
                <a:latin typeface="+mj-lt"/>
              </a:defRPr>
            </a:lvl8pPr>
            <a:lvl9pPr>
              <a:defRPr sz="1600">
                <a:solidFill>
                  <a:schemeClr val="tx1"/>
                </a:solidFill>
                <a:latin typeface="+mj-lt"/>
              </a:defRPr>
            </a:lvl9pPr>
          </a:lstStyle>
          <a:p>
            <a:fld id="{5B74DCC4-E66C-4E42-9CF5-ECFA966C4944}" type="datetime1">
              <a:rPr lang="en-US" noProof="0" smtClean="0"/>
              <a:t>5/31/2022</a:t>
            </a:fld>
            <a:endParaRPr lang="en-US" noProof="0"/>
          </a:p>
        </p:txBody>
      </p:sp>
      <p:sp>
        <p:nvSpPr>
          <p:cNvPr id="5" name="Footer Placeholder 4">
            <a:extLst>
              <a:ext uri="{FF2B5EF4-FFF2-40B4-BE49-F238E27FC236}">
                <a16:creationId xmlns:a16="http://schemas.microsoft.com/office/drawing/2014/main" id="{1083B1B4-F958-4775-8EF5-63201E5BD613}"/>
              </a:ext>
            </a:extLst>
          </p:cNvPr>
          <p:cNvSpPr>
            <a:spLocks noGrp="1"/>
          </p:cNvSpPr>
          <p:nvPr>
            <p:ph type="ftr" sz="quarter" idx="11"/>
          </p:nvPr>
        </p:nvSpPr>
        <p:spPr bwMode="gray">
          <a:xfrm>
            <a:off x="1946278" y="6393572"/>
            <a:ext cx="3244848" cy="131054"/>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Onboarding manual for suppliers_ASTRAS</a:t>
            </a:r>
          </a:p>
        </p:txBody>
      </p:sp>
      <p:sp>
        <p:nvSpPr>
          <p:cNvPr id="6" name="Slide Number Placeholder 5">
            <a:extLst>
              <a:ext uri="{FF2B5EF4-FFF2-40B4-BE49-F238E27FC236}">
                <a16:creationId xmlns:a16="http://schemas.microsoft.com/office/drawing/2014/main" id="{4B8E2D39-0154-4B8F-879A-A8057ABE1642}"/>
              </a:ext>
            </a:extLst>
          </p:cNvPr>
          <p:cNvSpPr>
            <a:spLocks noGrp="1"/>
          </p:cNvSpPr>
          <p:nvPr>
            <p:ph type="sldNum" sz="quarter" idx="12"/>
          </p:nvPr>
        </p:nvSpPr>
        <p:spPr bwMode="gray">
          <a:xfrm>
            <a:off x="5896690" y="6520634"/>
            <a:ext cx="398621" cy="146051"/>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35253C1-6FB7-43D9-B87E-B4075112F502}" type="slidenum">
              <a:rPr lang="en-US" noProof="0" smtClean="0"/>
              <a:pPr/>
              <a:t>‹Nr.›</a:t>
            </a:fld>
            <a:endParaRPr lang="en-US" noProof="0"/>
          </a:p>
        </p:txBody>
      </p:sp>
      <p:grpSp>
        <p:nvGrpSpPr>
          <p:cNvPr id="33" name="Group 32">
            <a:extLst>
              <a:ext uri="{FF2B5EF4-FFF2-40B4-BE49-F238E27FC236}">
                <a16:creationId xmlns:a16="http://schemas.microsoft.com/office/drawing/2014/main" id="{2A409111-F249-46C2-8717-B08D42C7D7B6}"/>
              </a:ext>
            </a:extLst>
          </p:cNvPr>
          <p:cNvGrpSpPr/>
          <p:nvPr/>
        </p:nvGrpSpPr>
        <p:grpSpPr>
          <a:xfrm>
            <a:off x="695325" y="-128588"/>
            <a:ext cx="11007812" cy="92747"/>
            <a:chOff x="695325" y="-128588"/>
            <a:chExt cx="11007812" cy="92747"/>
          </a:xfrm>
        </p:grpSpPr>
        <p:cxnSp>
          <p:nvCxnSpPr>
            <p:cNvPr id="13" name="Straight Connector 12">
              <a:extLst>
                <a:ext uri="{FF2B5EF4-FFF2-40B4-BE49-F238E27FC236}">
                  <a16:creationId xmlns:a16="http://schemas.microsoft.com/office/drawing/2014/main" id="{920CB923-D8CB-427D-8553-6C3979C49379}"/>
                </a:ext>
              </a:extLst>
            </p:cNvPr>
            <p:cNvCxnSpPr>
              <a:cxnSpLocks/>
            </p:cNvCxnSpPr>
            <p:nvPr/>
          </p:nvCxnSpPr>
          <p:spPr bwMode="gray">
            <a:xfrm flipV="1">
              <a:off x="695325" y="-128588"/>
              <a:ext cx="0" cy="838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FE4EBF-6840-4321-AD04-E1AE87F72422}"/>
                </a:ext>
              </a:extLst>
            </p:cNvPr>
            <p:cNvSpPr txBox="1"/>
            <p:nvPr/>
          </p:nvSpPr>
          <p:spPr bwMode="gray">
            <a:xfrm>
              <a:off x="728663" y="-118941"/>
              <a:ext cx="173124" cy="83100"/>
            </a:xfrm>
            <a:prstGeom prst="rect">
              <a:avLst/>
            </a:prstGeom>
            <a:noFill/>
          </p:spPr>
          <p:txBody>
            <a:bodyPr wrap="none" lIns="0" tIns="0" rIns="0" bIns="0" rtlCol="0" anchor="ctr">
              <a:spAutoFit/>
            </a:bodyPr>
            <a:lstStyle/>
            <a:p>
              <a:pPr algn="l">
                <a:lnSpc>
                  <a:spcPct val="90000"/>
                </a:lnSpc>
              </a:pPr>
              <a:r>
                <a:rPr lang="en-US" sz="600" noProof="0">
                  <a:solidFill>
                    <a:schemeClr val="accent1"/>
                  </a:solidFill>
                </a:rPr>
                <a:t>15,00</a:t>
              </a:r>
            </a:p>
          </p:txBody>
        </p:sp>
        <p:cxnSp>
          <p:nvCxnSpPr>
            <p:cNvPr id="23" name="Straight Connector 22">
              <a:extLst>
                <a:ext uri="{FF2B5EF4-FFF2-40B4-BE49-F238E27FC236}">
                  <a16:creationId xmlns:a16="http://schemas.microsoft.com/office/drawing/2014/main" id="{EC6C3B32-4589-49D6-A488-BDC24C11AB79}"/>
                </a:ext>
              </a:extLst>
            </p:cNvPr>
            <p:cNvCxnSpPr>
              <a:cxnSpLocks/>
            </p:cNvCxnSpPr>
            <p:nvPr/>
          </p:nvCxnSpPr>
          <p:spPr bwMode="gray">
            <a:xfrm flipV="1">
              <a:off x="11496675" y="-128588"/>
              <a:ext cx="0" cy="838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8EC6708-0D39-48CD-9F87-57F4B519274C}"/>
                </a:ext>
              </a:extLst>
            </p:cNvPr>
            <p:cNvSpPr txBox="1"/>
            <p:nvPr/>
          </p:nvSpPr>
          <p:spPr bwMode="gray">
            <a:xfrm>
              <a:off x="11530013" y="-118941"/>
              <a:ext cx="173124" cy="83100"/>
            </a:xfrm>
            <a:prstGeom prst="rect">
              <a:avLst/>
            </a:prstGeom>
            <a:noFill/>
          </p:spPr>
          <p:txBody>
            <a:bodyPr wrap="none" lIns="0" tIns="0" rIns="0" bIns="0" rtlCol="0" anchor="ctr">
              <a:spAutoFit/>
            </a:bodyPr>
            <a:lstStyle/>
            <a:p>
              <a:pPr algn="l">
                <a:lnSpc>
                  <a:spcPct val="90000"/>
                </a:lnSpc>
              </a:pPr>
              <a:r>
                <a:rPr lang="en-US" sz="600" noProof="0">
                  <a:solidFill>
                    <a:schemeClr val="accent1"/>
                  </a:solidFill>
                </a:rPr>
                <a:t>15,00</a:t>
              </a:r>
            </a:p>
          </p:txBody>
        </p:sp>
      </p:grpSp>
      <p:grpSp>
        <p:nvGrpSpPr>
          <p:cNvPr id="32" name="Group 31">
            <a:extLst>
              <a:ext uri="{FF2B5EF4-FFF2-40B4-BE49-F238E27FC236}">
                <a16:creationId xmlns:a16="http://schemas.microsoft.com/office/drawing/2014/main" id="{EFB69729-5967-487A-BF09-37D2D6DD5C2A}"/>
              </a:ext>
            </a:extLst>
          </p:cNvPr>
          <p:cNvGrpSpPr/>
          <p:nvPr/>
        </p:nvGrpSpPr>
        <p:grpSpPr>
          <a:xfrm>
            <a:off x="-195728" y="1449388"/>
            <a:ext cx="134652" cy="5000627"/>
            <a:chOff x="-195728" y="1449388"/>
            <a:chExt cx="134652" cy="5000627"/>
          </a:xfrm>
        </p:grpSpPr>
        <p:cxnSp>
          <p:nvCxnSpPr>
            <p:cNvPr id="26" name="Straight Connector 25">
              <a:extLst>
                <a:ext uri="{FF2B5EF4-FFF2-40B4-BE49-F238E27FC236}">
                  <a16:creationId xmlns:a16="http://schemas.microsoft.com/office/drawing/2014/main" id="{3ACDCFBD-1BBF-432A-924F-CE2CE9110538}"/>
                </a:ext>
              </a:extLst>
            </p:cNvPr>
            <p:cNvCxnSpPr>
              <a:cxnSpLocks/>
            </p:cNvCxnSpPr>
            <p:nvPr/>
          </p:nvCxnSpPr>
          <p:spPr bwMode="gray">
            <a:xfrm rot="16200000" flipV="1">
              <a:off x="-103020" y="1407444"/>
              <a:ext cx="0" cy="838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04123A4-9B4B-4F47-93CD-3FE1E5915232}"/>
                </a:ext>
              </a:extLst>
            </p:cNvPr>
            <p:cNvSpPr txBox="1"/>
            <p:nvPr/>
          </p:nvSpPr>
          <p:spPr bwMode="gray">
            <a:xfrm>
              <a:off x="-195728" y="1507578"/>
              <a:ext cx="134652" cy="83100"/>
            </a:xfrm>
            <a:prstGeom prst="rect">
              <a:avLst/>
            </a:prstGeom>
            <a:noFill/>
          </p:spPr>
          <p:txBody>
            <a:bodyPr wrap="none" lIns="0" tIns="0" rIns="0" bIns="0" rtlCol="0" anchor="ctr">
              <a:spAutoFit/>
            </a:bodyPr>
            <a:lstStyle/>
            <a:p>
              <a:pPr algn="r">
                <a:lnSpc>
                  <a:spcPct val="90000"/>
                </a:lnSpc>
              </a:pPr>
              <a:r>
                <a:rPr lang="en-US" sz="600" noProof="0">
                  <a:solidFill>
                    <a:schemeClr val="accent1"/>
                  </a:solidFill>
                </a:rPr>
                <a:t>5,50</a:t>
              </a:r>
            </a:p>
          </p:txBody>
        </p:sp>
        <p:cxnSp>
          <p:nvCxnSpPr>
            <p:cNvPr id="29" name="Straight Connector 28">
              <a:extLst>
                <a:ext uri="{FF2B5EF4-FFF2-40B4-BE49-F238E27FC236}">
                  <a16:creationId xmlns:a16="http://schemas.microsoft.com/office/drawing/2014/main" id="{A61C8533-84C9-4F73-ABE2-9DA72FF6BEAF}"/>
                </a:ext>
              </a:extLst>
            </p:cNvPr>
            <p:cNvCxnSpPr>
              <a:cxnSpLocks/>
            </p:cNvCxnSpPr>
            <p:nvPr/>
          </p:nvCxnSpPr>
          <p:spPr bwMode="gray">
            <a:xfrm rot="16200000" flipV="1">
              <a:off x="-103020" y="6266781"/>
              <a:ext cx="0" cy="838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B539482-8B64-41BE-B53F-E30F0A495CE5}"/>
                </a:ext>
              </a:extLst>
            </p:cNvPr>
            <p:cNvSpPr txBox="1"/>
            <p:nvPr/>
          </p:nvSpPr>
          <p:spPr bwMode="gray">
            <a:xfrm>
              <a:off x="-195728" y="6366915"/>
              <a:ext cx="134652" cy="83100"/>
            </a:xfrm>
            <a:prstGeom prst="rect">
              <a:avLst/>
            </a:prstGeom>
            <a:noFill/>
          </p:spPr>
          <p:txBody>
            <a:bodyPr wrap="none" lIns="0" tIns="0" rIns="0" bIns="0" rtlCol="0" anchor="ctr">
              <a:spAutoFit/>
            </a:bodyPr>
            <a:lstStyle/>
            <a:p>
              <a:pPr algn="r">
                <a:lnSpc>
                  <a:spcPct val="90000"/>
                </a:lnSpc>
              </a:pPr>
              <a:r>
                <a:rPr lang="en-US" sz="600" noProof="0">
                  <a:solidFill>
                    <a:schemeClr val="accent1"/>
                  </a:solidFill>
                </a:rPr>
                <a:t>8,00</a:t>
              </a:r>
            </a:p>
          </p:txBody>
        </p:sp>
      </p:grpSp>
      <p:pic>
        <p:nvPicPr>
          <p:cNvPr id="21" name="Graphic 20">
            <a:extLst>
              <a:ext uri="{FF2B5EF4-FFF2-40B4-BE49-F238E27FC236}">
                <a16:creationId xmlns:a16="http://schemas.microsoft.com/office/drawing/2014/main" id="{4BEF18EA-0B7E-49CC-8744-792C113E24AA}"/>
              </a:ext>
            </a:extLst>
          </p:cNvPr>
          <p:cNvPicPr>
            <a:picLocks noChangeAspect="1"/>
          </p:cNvPicPr>
          <p:nvPr/>
        </p:nvPicPr>
        <p:blipFill>
          <a:blip r:embed="rId2"/>
          <a:srcRect/>
          <a:stretch/>
        </p:blipFill>
        <p:spPr bwMode="gray">
          <a:xfrm>
            <a:off x="9923704" y="5576036"/>
            <a:ext cx="1572971" cy="967983"/>
          </a:xfrm>
          <a:prstGeom prst="rect">
            <a:avLst/>
          </a:prstGeom>
        </p:spPr>
      </p:pic>
      <p:sp>
        <p:nvSpPr>
          <p:cNvPr id="14" name="Text Placeholder 13">
            <a:extLst>
              <a:ext uri="{FF2B5EF4-FFF2-40B4-BE49-F238E27FC236}">
                <a16:creationId xmlns:a16="http://schemas.microsoft.com/office/drawing/2014/main" id="{A810C871-6BB9-4B79-B202-54440798A712}"/>
              </a:ext>
            </a:extLst>
          </p:cNvPr>
          <p:cNvSpPr>
            <a:spLocks noGrp="1"/>
          </p:cNvSpPr>
          <p:nvPr>
            <p:ph type="body" sz="quarter" idx="14"/>
          </p:nvPr>
        </p:nvSpPr>
        <p:spPr>
          <a:xfrm>
            <a:off x="1903414" y="6346762"/>
            <a:ext cx="3330575" cy="224673"/>
          </a:xfrm>
          <a:solidFill>
            <a:schemeClr val="bg1"/>
          </a:solidFill>
        </p:spPr>
        <p:txBody>
          <a:bodyPr/>
          <a:lstStyle>
            <a:lvl1pPr marL="0" indent="0">
              <a:lnSpc>
                <a:spcPct val="100000"/>
              </a:lnSpc>
              <a:spcBef>
                <a:spcPts val="0"/>
              </a:spcBef>
              <a:buFont typeface="Arial" panose="020B0604020202020204" pitchFamily="34" charset="0"/>
              <a:buNone/>
              <a:defRPr sz="1600">
                <a:latin typeface="+mj-lt"/>
              </a:defRPr>
            </a:lvl1pPr>
            <a:lvl2pPr marL="0" indent="0">
              <a:lnSpc>
                <a:spcPct val="100000"/>
              </a:lnSpc>
              <a:spcBef>
                <a:spcPts val="0"/>
              </a:spcBef>
              <a:buNone/>
              <a:defRPr sz="1600">
                <a:latin typeface="+mj-lt"/>
              </a:defRPr>
            </a:lvl2pPr>
            <a:lvl3pPr marL="0" indent="0">
              <a:lnSpc>
                <a:spcPct val="100000"/>
              </a:lnSpc>
              <a:spcBef>
                <a:spcPts val="0"/>
              </a:spcBef>
              <a:buNone/>
              <a:defRPr sz="1600">
                <a:latin typeface="+mj-lt"/>
              </a:defRPr>
            </a:lvl3pPr>
            <a:lvl4pPr marL="0" indent="0">
              <a:lnSpc>
                <a:spcPct val="100000"/>
              </a:lnSpc>
              <a:spcBef>
                <a:spcPts val="0"/>
              </a:spcBef>
              <a:buNone/>
              <a:defRPr sz="1600">
                <a:latin typeface="+mj-lt"/>
              </a:defRPr>
            </a:lvl4pPr>
            <a:lvl5pPr marL="0" indent="0">
              <a:lnSpc>
                <a:spcPct val="100000"/>
              </a:lnSpc>
              <a:spcBef>
                <a:spcPts val="0"/>
              </a:spcBef>
              <a:buNone/>
              <a:defRPr sz="1600">
                <a:latin typeface="+mj-lt"/>
              </a:defRPr>
            </a:lvl5pPr>
            <a:lvl6pPr marL="0" indent="0">
              <a:lnSpc>
                <a:spcPct val="100000"/>
              </a:lnSpc>
              <a:spcBef>
                <a:spcPts val="0"/>
              </a:spcBef>
              <a:buNone/>
              <a:defRPr sz="1600">
                <a:latin typeface="+mj-lt"/>
              </a:defRPr>
            </a:lvl6pPr>
            <a:lvl7pPr marL="0" indent="0">
              <a:lnSpc>
                <a:spcPct val="100000"/>
              </a:lnSpc>
              <a:spcBef>
                <a:spcPts val="0"/>
              </a:spcBef>
              <a:buNone/>
              <a:defRPr sz="1600">
                <a:latin typeface="+mj-lt"/>
              </a:defRPr>
            </a:lvl7pPr>
            <a:lvl8pPr marL="0" indent="0">
              <a:lnSpc>
                <a:spcPct val="100000"/>
              </a:lnSpc>
              <a:spcBef>
                <a:spcPts val="0"/>
              </a:spcBef>
              <a:buNone/>
              <a:defRPr sz="1600">
                <a:latin typeface="+mj-lt"/>
              </a:defRPr>
            </a:lvl8pPr>
            <a:lvl9pPr marL="0" indent="0">
              <a:lnSpc>
                <a:spcPct val="100000"/>
              </a:lnSpc>
              <a:spcBef>
                <a:spcPts val="0"/>
              </a:spcBef>
              <a:buNone/>
              <a:defRPr sz="1600">
                <a:latin typeface="+mj-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299080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 small Picture">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5AAC6092-DA8D-474C-80D7-2EE11442121F}"/>
              </a:ext>
            </a:extLst>
          </p:cNvPr>
          <p:cNvSpPr>
            <a:spLocks noGrp="1"/>
          </p:cNvSpPr>
          <p:nvPr>
            <p:ph type="pic" sz="quarter" idx="16"/>
          </p:nvPr>
        </p:nvSpPr>
        <p:spPr bwMode="gray">
          <a:xfrm>
            <a:off x="0" y="1165225"/>
            <a:ext cx="3869807" cy="5692775"/>
          </a:xfrm>
        </p:spPr>
        <p:txBody>
          <a:bodyPr tIns="0" bIns="900000" anchor="ctr"/>
          <a:lstStyle>
            <a:lvl1pPr algn="ctr">
              <a:defRPr sz="1800"/>
            </a:lvl1pPr>
          </a:lstStyle>
          <a:p>
            <a:r>
              <a:rPr lang="en-US" noProof="0"/>
              <a:t>Click icon to add picture</a:t>
            </a:r>
          </a:p>
        </p:txBody>
      </p:sp>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95AE3B9A-F22E-487A-A764-07A96DC1C26A}"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
        <p:nvSpPr>
          <p:cNvPr id="9" name="Text Placeholder 7">
            <a:extLst>
              <a:ext uri="{FF2B5EF4-FFF2-40B4-BE49-F238E27FC236}">
                <a16:creationId xmlns:a16="http://schemas.microsoft.com/office/drawing/2014/main" id="{D8104697-F7F6-4D03-B5DD-BFB232AED403}"/>
              </a:ext>
            </a:extLst>
          </p:cNvPr>
          <p:cNvSpPr>
            <a:spLocks noGrp="1"/>
          </p:cNvSpPr>
          <p:nvPr>
            <p:ph type="body" sz="quarter" idx="13"/>
          </p:nvPr>
        </p:nvSpPr>
        <p:spPr bwMode="gray">
          <a:xfrm>
            <a:off x="4325257" y="1398021"/>
            <a:ext cx="7171417" cy="4908322"/>
          </a:xfrm>
        </p:spPr>
        <p:txBody>
          <a:bodyPr anchor="ctr"/>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0785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Pictures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76235255-5787-4E60-94BD-5ADC874AF235}"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
        <p:nvSpPr>
          <p:cNvPr id="9" name="Picture Placeholder 11">
            <a:extLst>
              <a:ext uri="{FF2B5EF4-FFF2-40B4-BE49-F238E27FC236}">
                <a16:creationId xmlns:a16="http://schemas.microsoft.com/office/drawing/2014/main" id="{FAC08667-19D2-4952-B222-F4EEAFDA4504}"/>
              </a:ext>
            </a:extLst>
          </p:cNvPr>
          <p:cNvSpPr>
            <a:spLocks noGrp="1"/>
          </p:cNvSpPr>
          <p:nvPr>
            <p:ph type="pic" sz="quarter" idx="16"/>
          </p:nvPr>
        </p:nvSpPr>
        <p:spPr bwMode="gray">
          <a:xfrm>
            <a:off x="695324" y="1451770"/>
            <a:ext cx="2538000" cy="3237154"/>
          </a:xfrm>
        </p:spPr>
        <p:txBody>
          <a:bodyPr tIns="0" bIns="900000" anchor="ctr"/>
          <a:lstStyle>
            <a:lvl1pPr algn="ctr">
              <a:defRPr sz="1800"/>
            </a:lvl1pPr>
          </a:lstStyle>
          <a:p>
            <a:r>
              <a:rPr lang="en-US" noProof="0"/>
              <a:t>Click icon to add picture</a:t>
            </a:r>
          </a:p>
        </p:txBody>
      </p:sp>
      <p:sp>
        <p:nvSpPr>
          <p:cNvPr id="10" name="Picture Placeholder 11">
            <a:extLst>
              <a:ext uri="{FF2B5EF4-FFF2-40B4-BE49-F238E27FC236}">
                <a16:creationId xmlns:a16="http://schemas.microsoft.com/office/drawing/2014/main" id="{C9155FB7-B079-4339-97D2-5D3718A49B94}"/>
              </a:ext>
            </a:extLst>
          </p:cNvPr>
          <p:cNvSpPr>
            <a:spLocks noGrp="1"/>
          </p:cNvSpPr>
          <p:nvPr>
            <p:ph type="pic" sz="quarter" idx="17"/>
          </p:nvPr>
        </p:nvSpPr>
        <p:spPr bwMode="gray">
          <a:xfrm>
            <a:off x="3449774" y="1451769"/>
            <a:ext cx="2538000" cy="3237154"/>
          </a:xfrm>
        </p:spPr>
        <p:txBody>
          <a:bodyPr tIns="0" bIns="900000" anchor="ctr"/>
          <a:lstStyle>
            <a:lvl1pPr algn="ctr">
              <a:defRPr sz="1800"/>
            </a:lvl1pPr>
          </a:lstStyle>
          <a:p>
            <a:r>
              <a:rPr lang="en-US" noProof="0"/>
              <a:t>Click icon to add picture</a:t>
            </a:r>
          </a:p>
        </p:txBody>
      </p:sp>
      <p:sp>
        <p:nvSpPr>
          <p:cNvPr id="11" name="Picture Placeholder 11">
            <a:extLst>
              <a:ext uri="{FF2B5EF4-FFF2-40B4-BE49-F238E27FC236}">
                <a16:creationId xmlns:a16="http://schemas.microsoft.com/office/drawing/2014/main" id="{6D69AC1A-88A9-43CD-968C-2E1BE17B173A}"/>
              </a:ext>
            </a:extLst>
          </p:cNvPr>
          <p:cNvSpPr>
            <a:spLocks noGrp="1"/>
          </p:cNvSpPr>
          <p:nvPr>
            <p:ph type="pic" sz="quarter" idx="18"/>
          </p:nvPr>
        </p:nvSpPr>
        <p:spPr bwMode="gray">
          <a:xfrm>
            <a:off x="6204224" y="1451770"/>
            <a:ext cx="2538000" cy="3237154"/>
          </a:xfrm>
        </p:spPr>
        <p:txBody>
          <a:bodyPr tIns="0" bIns="900000" anchor="ctr"/>
          <a:lstStyle>
            <a:lvl1pPr algn="ctr">
              <a:defRPr sz="1800"/>
            </a:lvl1pPr>
          </a:lstStyle>
          <a:p>
            <a:r>
              <a:rPr lang="en-US" noProof="0"/>
              <a:t>Click icon to add picture</a:t>
            </a:r>
          </a:p>
        </p:txBody>
      </p:sp>
      <p:sp>
        <p:nvSpPr>
          <p:cNvPr id="12" name="Picture Placeholder 11">
            <a:extLst>
              <a:ext uri="{FF2B5EF4-FFF2-40B4-BE49-F238E27FC236}">
                <a16:creationId xmlns:a16="http://schemas.microsoft.com/office/drawing/2014/main" id="{2D9DE4F0-B628-42E8-88E1-B391C0BCCAEC}"/>
              </a:ext>
            </a:extLst>
          </p:cNvPr>
          <p:cNvSpPr>
            <a:spLocks noGrp="1"/>
          </p:cNvSpPr>
          <p:nvPr>
            <p:ph type="pic" sz="quarter" idx="19"/>
          </p:nvPr>
        </p:nvSpPr>
        <p:spPr bwMode="gray">
          <a:xfrm>
            <a:off x="8958675" y="1451770"/>
            <a:ext cx="2538000" cy="3237154"/>
          </a:xfrm>
        </p:spPr>
        <p:txBody>
          <a:bodyPr tIns="0" bIns="900000" anchor="ctr"/>
          <a:lstStyle>
            <a:lvl1pPr algn="ctr">
              <a:defRPr sz="1800"/>
            </a:lvl1pPr>
          </a:lstStyle>
          <a:p>
            <a:r>
              <a:rPr lang="en-US" noProof="0"/>
              <a:t>Click icon to add picture</a:t>
            </a:r>
          </a:p>
        </p:txBody>
      </p:sp>
      <p:sp>
        <p:nvSpPr>
          <p:cNvPr id="18" name="Content Placeholder 2">
            <a:extLst>
              <a:ext uri="{FF2B5EF4-FFF2-40B4-BE49-F238E27FC236}">
                <a16:creationId xmlns:a16="http://schemas.microsoft.com/office/drawing/2014/main" id="{C015296D-310C-4657-BECB-43F8E29B0E44}"/>
              </a:ext>
            </a:extLst>
          </p:cNvPr>
          <p:cNvSpPr>
            <a:spLocks noGrp="1"/>
          </p:cNvSpPr>
          <p:nvPr>
            <p:ph idx="1"/>
          </p:nvPr>
        </p:nvSpPr>
        <p:spPr bwMode="gray">
          <a:xfrm>
            <a:off x="671511" y="4856003"/>
            <a:ext cx="10825163" cy="1450340"/>
          </a:xfrm>
        </p:spPr>
        <p:txBody>
          <a:bodyPr/>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3883810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 3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D778516F-B80D-4F5C-BC3B-7EB868D7F902}"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
        <p:nvSpPr>
          <p:cNvPr id="12" name="Picture Placeholder 11">
            <a:extLst>
              <a:ext uri="{FF2B5EF4-FFF2-40B4-BE49-F238E27FC236}">
                <a16:creationId xmlns:a16="http://schemas.microsoft.com/office/drawing/2014/main" id="{0A4E0AB2-F26F-40F7-9953-D6738FCF7CA9}"/>
              </a:ext>
            </a:extLst>
          </p:cNvPr>
          <p:cNvSpPr>
            <a:spLocks noGrp="1"/>
          </p:cNvSpPr>
          <p:nvPr>
            <p:ph type="pic" sz="quarter" idx="16"/>
          </p:nvPr>
        </p:nvSpPr>
        <p:spPr bwMode="gray">
          <a:xfrm>
            <a:off x="695324" y="2571278"/>
            <a:ext cx="2538000" cy="2615557"/>
          </a:xfrm>
        </p:spPr>
        <p:txBody>
          <a:bodyPr tIns="0" bIns="900000" anchor="ctr"/>
          <a:lstStyle>
            <a:lvl1pPr algn="ctr">
              <a:defRPr sz="1800"/>
            </a:lvl1pPr>
          </a:lstStyle>
          <a:p>
            <a:r>
              <a:rPr lang="en-US" noProof="0"/>
              <a:t>Click icon to add picture</a:t>
            </a:r>
          </a:p>
        </p:txBody>
      </p:sp>
      <p:sp>
        <p:nvSpPr>
          <p:cNvPr id="13" name="Text Placeholder 12">
            <a:extLst>
              <a:ext uri="{FF2B5EF4-FFF2-40B4-BE49-F238E27FC236}">
                <a16:creationId xmlns:a16="http://schemas.microsoft.com/office/drawing/2014/main" id="{4C5AA9EB-228B-4ACE-A4D5-D3CBD82984C9}"/>
              </a:ext>
            </a:extLst>
          </p:cNvPr>
          <p:cNvSpPr>
            <a:spLocks noGrp="1"/>
          </p:cNvSpPr>
          <p:nvPr>
            <p:ph type="body" sz="quarter" idx="17"/>
          </p:nvPr>
        </p:nvSpPr>
        <p:spPr bwMode="gray">
          <a:xfrm>
            <a:off x="3449775" y="2571275"/>
            <a:ext cx="2537999" cy="2615562"/>
          </a:xfrm>
          <a:solidFill>
            <a:schemeClr val="accent1"/>
          </a:solidFill>
        </p:spPr>
        <p:txBody>
          <a:bodyPr lIns="144000" tIns="46800" rIns="144000" bIns="46800" anchor="ctr"/>
          <a:lstStyle>
            <a:lvl1pPr marL="0" indent="0">
              <a:buFont typeface="Arial" panose="020B0604020202020204" pitchFamily="34" charset="0"/>
              <a:buNone/>
              <a:defRPr sz="2000">
                <a:solidFill>
                  <a:schemeClr val="bg1"/>
                </a:solidFill>
              </a:defRPr>
            </a:lvl1pPr>
            <a:lvl2pPr marL="0" indent="0">
              <a:buNone/>
              <a:defRPr sz="2000">
                <a:solidFill>
                  <a:schemeClr val="bg1"/>
                </a:solidFill>
              </a:defRPr>
            </a:lvl2pPr>
            <a:lvl3pPr marL="0" indent="0">
              <a:buNone/>
              <a:defRPr sz="2000">
                <a:solidFill>
                  <a:schemeClr val="bg1"/>
                </a:solidFill>
              </a:defRPr>
            </a:lvl3pPr>
            <a:lvl4pPr marL="0" indent="0">
              <a:buNone/>
              <a:defRPr sz="2000">
                <a:solidFill>
                  <a:schemeClr val="bg1"/>
                </a:solidFill>
              </a:defRPr>
            </a:lvl4pPr>
            <a:lvl5pPr marL="0" indent="0">
              <a:buNone/>
              <a:defRPr sz="2000">
                <a:solidFill>
                  <a:schemeClr val="bg1"/>
                </a:solidFill>
              </a:defRPr>
            </a:lvl5pPr>
            <a:lvl6pPr marL="0" indent="0">
              <a:buNone/>
              <a:defRPr sz="2000">
                <a:solidFill>
                  <a:schemeClr val="bg1"/>
                </a:solidFill>
              </a:defRPr>
            </a:lvl6pPr>
            <a:lvl7pPr marL="0" indent="0">
              <a:buNone/>
              <a:defRPr sz="2000">
                <a:solidFill>
                  <a:schemeClr val="bg1"/>
                </a:solidFill>
              </a:defRPr>
            </a:lvl7pPr>
            <a:lvl8pPr marL="0" indent="0">
              <a:buNone/>
              <a:defRPr sz="2000">
                <a:solidFill>
                  <a:schemeClr val="bg1"/>
                </a:solidFill>
              </a:defRPr>
            </a:lvl8pPr>
            <a:lvl9pPr marL="0" indent="0">
              <a:buNone/>
              <a:defRPr sz="2000">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2">
            <a:extLst>
              <a:ext uri="{FF2B5EF4-FFF2-40B4-BE49-F238E27FC236}">
                <a16:creationId xmlns:a16="http://schemas.microsoft.com/office/drawing/2014/main" id="{A0C3A6CE-8F3A-4E14-97D8-FED92D738C91}"/>
              </a:ext>
            </a:extLst>
          </p:cNvPr>
          <p:cNvSpPr>
            <a:spLocks noGrp="1"/>
          </p:cNvSpPr>
          <p:nvPr>
            <p:ph type="body" sz="quarter" idx="18"/>
          </p:nvPr>
        </p:nvSpPr>
        <p:spPr bwMode="gray">
          <a:xfrm>
            <a:off x="6204226" y="2571275"/>
            <a:ext cx="2537999" cy="2615562"/>
          </a:xfrm>
          <a:solidFill>
            <a:schemeClr val="accent1"/>
          </a:solidFill>
        </p:spPr>
        <p:txBody>
          <a:bodyPr lIns="144000" tIns="46800" rIns="144000" bIns="46800" anchor="ctr"/>
          <a:lstStyle>
            <a:lvl1pPr marL="0" indent="0">
              <a:buFont typeface="Arial" panose="020B0604020202020204" pitchFamily="34" charset="0"/>
              <a:buNone/>
              <a:defRPr sz="2000">
                <a:solidFill>
                  <a:schemeClr val="bg1"/>
                </a:solidFill>
              </a:defRPr>
            </a:lvl1pPr>
            <a:lvl2pPr marL="0" indent="0">
              <a:buNone/>
              <a:defRPr sz="2000">
                <a:solidFill>
                  <a:schemeClr val="bg1"/>
                </a:solidFill>
              </a:defRPr>
            </a:lvl2pPr>
            <a:lvl3pPr marL="0" indent="0">
              <a:buNone/>
              <a:defRPr sz="2000">
                <a:solidFill>
                  <a:schemeClr val="bg1"/>
                </a:solidFill>
              </a:defRPr>
            </a:lvl3pPr>
            <a:lvl4pPr marL="0" indent="0">
              <a:buNone/>
              <a:defRPr sz="2000">
                <a:solidFill>
                  <a:schemeClr val="bg1"/>
                </a:solidFill>
              </a:defRPr>
            </a:lvl4pPr>
            <a:lvl5pPr marL="0" indent="0">
              <a:buNone/>
              <a:defRPr sz="2000">
                <a:solidFill>
                  <a:schemeClr val="bg1"/>
                </a:solidFill>
              </a:defRPr>
            </a:lvl5pPr>
            <a:lvl6pPr marL="0" indent="0">
              <a:buNone/>
              <a:defRPr sz="2000">
                <a:solidFill>
                  <a:schemeClr val="bg1"/>
                </a:solidFill>
              </a:defRPr>
            </a:lvl6pPr>
            <a:lvl7pPr marL="0" indent="0">
              <a:buNone/>
              <a:defRPr sz="2000">
                <a:solidFill>
                  <a:schemeClr val="bg1"/>
                </a:solidFill>
              </a:defRPr>
            </a:lvl7pPr>
            <a:lvl8pPr marL="0" indent="0">
              <a:buNone/>
              <a:defRPr sz="2000">
                <a:solidFill>
                  <a:schemeClr val="bg1"/>
                </a:solidFill>
              </a:defRPr>
            </a:lvl8pPr>
            <a:lvl9pPr marL="0" indent="0">
              <a:buNone/>
              <a:defRPr sz="2000">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15">
            <a:extLst>
              <a:ext uri="{FF2B5EF4-FFF2-40B4-BE49-F238E27FC236}">
                <a16:creationId xmlns:a16="http://schemas.microsoft.com/office/drawing/2014/main" id="{45F7AB0C-2B16-490D-B5D4-6623D01AB03C}"/>
              </a:ext>
            </a:extLst>
          </p:cNvPr>
          <p:cNvSpPr>
            <a:spLocks noGrp="1"/>
          </p:cNvSpPr>
          <p:nvPr>
            <p:ph type="body" sz="quarter" idx="19"/>
          </p:nvPr>
        </p:nvSpPr>
        <p:spPr bwMode="gray">
          <a:xfrm>
            <a:off x="8958675" y="2571275"/>
            <a:ext cx="2674524" cy="2615562"/>
          </a:xfrm>
          <a:custGeom>
            <a:avLst/>
            <a:gdLst>
              <a:gd name="connsiteX0" fmla="*/ 0 w 2674524"/>
              <a:gd name="connsiteY0" fmla="*/ 0 h 2615562"/>
              <a:gd name="connsiteX1" fmla="*/ 97059 w 2674524"/>
              <a:gd name="connsiteY1" fmla="*/ 0 h 2615562"/>
              <a:gd name="connsiteX2" fmla="*/ 2404649 w 2674524"/>
              <a:gd name="connsiteY2" fmla="*/ 0 h 2615562"/>
              <a:gd name="connsiteX3" fmla="*/ 2410128 w 2674524"/>
              <a:gd name="connsiteY3" fmla="*/ 0 h 2615562"/>
              <a:gd name="connsiteX4" fmla="*/ 2425021 w 2674524"/>
              <a:gd name="connsiteY4" fmla="*/ 3205 h 2615562"/>
              <a:gd name="connsiteX5" fmla="*/ 2440107 w 2674524"/>
              <a:gd name="connsiteY5" fmla="*/ 6599 h 2615562"/>
              <a:gd name="connsiteX6" fmla="*/ 2455005 w 2674524"/>
              <a:gd name="connsiteY6" fmla="*/ 11501 h 2615562"/>
              <a:gd name="connsiteX7" fmla="*/ 2468394 w 2674524"/>
              <a:gd name="connsiteY7" fmla="*/ 18290 h 2615562"/>
              <a:gd name="connsiteX8" fmla="*/ 2481595 w 2674524"/>
              <a:gd name="connsiteY8" fmla="*/ 24889 h 2615562"/>
              <a:gd name="connsiteX9" fmla="*/ 2493286 w 2674524"/>
              <a:gd name="connsiteY9" fmla="*/ 34883 h 2615562"/>
              <a:gd name="connsiteX10" fmla="*/ 2504978 w 2674524"/>
              <a:gd name="connsiteY10" fmla="*/ 43180 h 2615562"/>
              <a:gd name="connsiteX11" fmla="*/ 2514973 w 2674524"/>
              <a:gd name="connsiteY11" fmla="*/ 54871 h 2615562"/>
              <a:gd name="connsiteX12" fmla="*/ 2523270 w 2674524"/>
              <a:gd name="connsiteY12" fmla="*/ 66562 h 2615562"/>
              <a:gd name="connsiteX13" fmla="*/ 2531568 w 2674524"/>
              <a:gd name="connsiteY13" fmla="*/ 78064 h 2615562"/>
              <a:gd name="connsiteX14" fmla="*/ 2539865 w 2674524"/>
              <a:gd name="connsiteY14" fmla="*/ 91452 h 2615562"/>
              <a:gd name="connsiteX15" fmla="*/ 2544768 w 2674524"/>
              <a:gd name="connsiteY15" fmla="*/ 106349 h 2615562"/>
              <a:gd name="connsiteX16" fmla="*/ 2549860 w 2674524"/>
              <a:gd name="connsiteY16" fmla="*/ 119737 h 2615562"/>
              <a:gd name="connsiteX17" fmla="*/ 2553254 w 2674524"/>
              <a:gd name="connsiteY17" fmla="*/ 134633 h 2615562"/>
              <a:gd name="connsiteX18" fmla="*/ 2554763 w 2674524"/>
              <a:gd name="connsiteY18" fmla="*/ 151415 h 2615562"/>
              <a:gd name="connsiteX19" fmla="*/ 2674524 w 2674524"/>
              <a:gd name="connsiteY19" fmla="*/ 2460775 h 2615562"/>
              <a:gd name="connsiteX20" fmla="*/ 2674524 w 2674524"/>
              <a:gd name="connsiteY20" fmla="*/ 2494898 h 2615562"/>
              <a:gd name="connsiteX21" fmla="*/ 2671304 w 2674524"/>
              <a:gd name="connsiteY21" fmla="*/ 2509207 h 2615562"/>
              <a:gd name="connsiteX22" fmla="*/ 2666213 w 2674524"/>
              <a:gd name="connsiteY22" fmla="*/ 2522406 h 2615562"/>
              <a:gd name="connsiteX23" fmla="*/ 2661310 w 2674524"/>
              <a:gd name="connsiteY23" fmla="*/ 2535794 h 2615562"/>
              <a:gd name="connsiteX24" fmla="*/ 2654709 w 2674524"/>
              <a:gd name="connsiteY24" fmla="*/ 2548994 h 2615562"/>
              <a:gd name="connsiteX25" fmla="*/ 2646412 w 2674524"/>
              <a:gd name="connsiteY25" fmla="*/ 2560685 h 2615562"/>
              <a:gd name="connsiteX26" fmla="*/ 2636417 w 2674524"/>
              <a:gd name="connsiteY26" fmla="*/ 2570679 h 2615562"/>
              <a:gd name="connsiteX27" fmla="*/ 2626423 w 2674524"/>
              <a:gd name="connsiteY27" fmla="*/ 2580672 h 2615562"/>
              <a:gd name="connsiteX28" fmla="*/ 2614731 w 2674524"/>
              <a:gd name="connsiteY28" fmla="*/ 2588969 h 2615562"/>
              <a:gd name="connsiteX29" fmla="*/ 2603039 w 2674524"/>
              <a:gd name="connsiteY29" fmla="*/ 2597266 h 2615562"/>
              <a:gd name="connsiteX30" fmla="*/ 2589838 w 2674524"/>
              <a:gd name="connsiteY30" fmla="*/ 2604054 h 2615562"/>
              <a:gd name="connsiteX31" fmla="*/ 2576449 w 2674524"/>
              <a:gd name="connsiteY31" fmla="*/ 2608957 h 2615562"/>
              <a:gd name="connsiteX32" fmla="*/ 2563060 w 2674524"/>
              <a:gd name="connsiteY32" fmla="*/ 2612351 h 2615562"/>
              <a:gd name="connsiteX33" fmla="*/ 2548163 w 2674524"/>
              <a:gd name="connsiteY33" fmla="*/ 2614048 h 2615562"/>
              <a:gd name="connsiteX34" fmla="*/ 2531568 w 2674524"/>
              <a:gd name="connsiteY34" fmla="*/ 2615557 h 2615562"/>
              <a:gd name="connsiteX35" fmla="*/ 2404649 w 2674524"/>
              <a:gd name="connsiteY35" fmla="*/ 2615557 h 2615562"/>
              <a:gd name="connsiteX36" fmla="*/ 2404649 w 2674524"/>
              <a:gd name="connsiteY36" fmla="*/ 2615562 h 2615562"/>
              <a:gd name="connsiteX37" fmla="*/ 0 w 2674524"/>
              <a:gd name="connsiteY37" fmla="*/ 2615562 h 261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74524" h="2615562">
                <a:moveTo>
                  <a:pt x="0" y="0"/>
                </a:moveTo>
                <a:lnTo>
                  <a:pt x="97059" y="0"/>
                </a:lnTo>
                <a:lnTo>
                  <a:pt x="2404649" y="0"/>
                </a:lnTo>
                <a:lnTo>
                  <a:pt x="2410128" y="0"/>
                </a:lnTo>
                <a:lnTo>
                  <a:pt x="2425021" y="3205"/>
                </a:lnTo>
                <a:cubicBezTo>
                  <a:pt x="2430113" y="4336"/>
                  <a:pt x="2435016" y="5467"/>
                  <a:pt x="2440107" y="6599"/>
                </a:cubicBezTo>
                <a:cubicBezTo>
                  <a:pt x="2445010" y="8296"/>
                  <a:pt x="2450102" y="9804"/>
                  <a:pt x="2455005" y="11501"/>
                </a:cubicBezTo>
                <a:cubicBezTo>
                  <a:pt x="2459531" y="13764"/>
                  <a:pt x="2463868" y="16027"/>
                  <a:pt x="2468394" y="18290"/>
                </a:cubicBezTo>
                <a:cubicBezTo>
                  <a:pt x="2472731" y="20552"/>
                  <a:pt x="2477257" y="22627"/>
                  <a:pt x="2481595" y="24889"/>
                </a:cubicBezTo>
                <a:cubicBezTo>
                  <a:pt x="2485555" y="28284"/>
                  <a:pt x="2489326" y="31489"/>
                  <a:pt x="2493286" y="34883"/>
                </a:cubicBezTo>
                <a:cubicBezTo>
                  <a:pt x="2497247" y="37712"/>
                  <a:pt x="2501018" y="40352"/>
                  <a:pt x="2504978" y="43180"/>
                </a:cubicBezTo>
                <a:cubicBezTo>
                  <a:pt x="2508373" y="47140"/>
                  <a:pt x="2511578" y="50911"/>
                  <a:pt x="2514973" y="54871"/>
                </a:cubicBezTo>
                <a:cubicBezTo>
                  <a:pt x="2517802" y="58831"/>
                  <a:pt x="2520442" y="62602"/>
                  <a:pt x="2523270" y="66562"/>
                </a:cubicBezTo>
                <a:cubicBezTo>
                  <a:pt x="2526099" y="70333"/>
                  <a:pt x="2528739" y="74293"/>
                  <a:pt x="2531568" y="78064"/>
                </a:cubicBezTo>
                <a:cubicBezTo>
                  <a:pt x="2534396" y="82590"/>
                  <a:pt x="2537037" y="86927"/>
                  <a:pt x="2539865" y="91452"/>
                </a:cubicBezTo>
                <a:cubicBezTo>
                  <a:pt x="2541562" y="96355"/>
                  <a:pt x="2543071" y="101446"/>
                  <a:pt x="2544768" y="106349"/>
                </a:cubicBezTo>
                <a:cubicBezTo>
                  <a:pt x="2546465" y="110874"/>
                  <a:pt x="2548163" y="115211"/>
                  <a:pt x="2549860" y="119737"/>
                </a:cubicBezTo>
                <a:cubicBezTo>
                  <a:pt x="2550991" y="124639"/>
                  <a:pt x="2552123" y="129730"/>
                  <a:pt x="2553254" y="134633"/>
                </a:cubicBezTo>
                <a:cubicBezTo>
                  <a:pt x="2553820" y="140290"/>
                  <a:pt x="2554197" y="145758"/>
                  <a:pt x="2554763" y="151415"/>
                </a:cubicBezTo>
                <a:lnTo>
                  <a:pt x="2674524" y="2460775"/>
                </a:lnTo>
                <a:lnTo>
                  <a:pt x="2674524" y="2494898"/>
                </a:lnTo>
                <a:lnTo>
                  <a:pt x="2671304" y="2509207"/>
                </a:lnTo>
                <a:cubicBezTo>
                  <a:pt x="2669607" y="2513544"/>
                  <a:pt x="2667910" y="2518069"/>
                  <a:pt x="2666213" y="2522406"/>
                </a:cubicBezTo>
                <a:cubicBezTo>
                  <a:pt x="2664515" y="2526932"/>
                  <a:pt x="2663007" y="2531269"/>
                  <a:pt x="2661310" y="2535794"/>
                </a:cubicBezTo>
                <a:cubicBezTo>
                  <a:pt x="2659047" y="2540131"/>
                  <a:pt x="2656972" y="2544657"/>
                  <a:pt x="2654709" y="2548994"/>
                </a:cubicBezTo>
                <a:cubicBezTo>
                  <a:pt x="2651881" y="2552954"/>
                  <a:pt x="2649241" y="2556725"/>
                  <a:pt x="2646412" y="2560685"/>
                </a:cubicBezTo>
                <a:cubicBezTo>
                  <a:pt x="2643018" y="2564079"/>
                  <a:pt x="2639812" y="2567284"/>
                  <a:pt x="2636417" y="2570679"/>
                </a:cubicBezTo>
                <a:cubicBezTo>
                  <a:pt x="2633023" y="2574073"/>
                  <a:pt x="2629817" y="2577278"/>
                  <a:pt x="2626423" y="2580672"/>
                </a:cubicBezTo>
                <a:cubicBezTo>
                  <a:pt x="2622462" y="2583501"/>
                  <a:pt x="2618691" y="2586141"/>
                  <a:pt x="2614731" y="2588969"/>
                </a:cubicBezTo>
                <a:cubicBezTo>
                  <a:pt x="2610771" y="2591798"/>
                  <a:pt x="2606999" y="2594438"/>
                  <a:pt x="2603039" y="2597266"/>
                </a:cubicBezTo>
                <a:cubicBezTo>
                  <a:pt x="2598702" y="2599529"/>
                  <a:pt x="2594176" y="2601791"/>
                  <a:pt x="2589838" y="2604054"/>
                </a:cubicBezTo>
                <a:cubicBezTo>
                  <a:pt x="2585313" y="2605751"/>
                  <a:pt x="2580975" y="2607260"/>
                  <a:pt x="2576449" y="2608957"/>
                </a:cubicBezTo>
                <a:cubicBezTo>
                  <a:pt x="2571924" y="2610088"/>
                  <a:pt x="2567586" y="2611220"/>
                  <a:pt x="2563060" y="2612351"/>
                </a:cubicBezTo>
                <a:cubicBezTo>
                  <a:pt x="2558157" y="2612917"/>
                  <a:pt x="2553066" y="2613482"/>
                  <a:pt x="2548163" y="2614048"/>
                </a:cubicBezTo>
                <a:cubicBezTo>
                  <a:pt x="2542694" y="2614614"/>
                  <a:pt x="2537037" y="2614991"/>
                  <a:pt x="2531568" y="2615557"/>
                </a:cubicBezTo>
                <a:lnTo>
                  <a:pt x="2404649" y="2615557"/>
                </a:lnTo>
                <a:lnTo>
                  <a:pt x="2404649" y="2615562"/>
                </a:lnTo>
                <a:lnTo>
                  <a:pt x="0" y="2615562"/>
                </a:lnTo>
                <a:close/>
              </a:path>
            </a:pathLst>
          </a:custGeom>
          <a:solidFill>
            <a:schemeClr val="accent1"/>
          </a:solidFill>
        </p:spPr>
        <p:txBody>
          <a:bodyPr wrap="square" lIns="144000" tIns="46800" rIns="144000" bIns="46800" anchor="ctr">
            <a:noAutofit/>
          </a:bodyPr>
          <a:lstStyle>
            <a:lvl1pPr marL="0" indent="0">
              <a:buFont typeface="Arial" panose="020B0604020202020204" pitchFamily="34" charset="0"/>
              <a:buNone/>
              <a:defRPr sz="2000">
                <a:solidFill>
                  <a:schemeClr val="bg1"/>
                </a:solidFill>
              </a:defRPr>
            </a:lvl1pPr>
            <a:lvl2pPr marL="0" indent="0">
              <a:buNone/>
              <a:defRPr sz="2000">
                <a:solidFill>
                  <a:schemeClr val="bg1"/>
                </a:solidFill>
              </a:defRPr>
            </a:lvl2pPr>
            <a:lvl3pPr marL="0" indent="0">
              <a:buNone/>
              <a:defRPr sz="2000">
                <a:solidFill>
                  <a:schemeClr val="bg1"/>
                </a:solidFill>
              </a:defRPr>
            </a:lvl3pPr>
            <a:lvl4pPr marL="0" indent="0">
              <a:buNone/>
              <a:defRPr sz="2000">
                <a:solidFill>
                  <a:schemeClr val="bg1"/>
                </a:solidFill>
              </a:defRPr>
            </a:lvl4pPr>
            <a:lvl5pPr marL="0" indent="0">
              <a:buNone/>
              <a:defRPr sz="2000">
                <a:solidFill>
                  <a:schemeClr val="bg1"/>
                </a:solidFill>
              </a:defRPr>
            </a:lvl5pPr>
            <a:lvl6pPr marL="0" indent="0">
              <a:buNone/>
              <a:defRPr sz="2000">
                <a:solidFill>
                  <a:schemeClr val="bg1"/>
                </a:solidFill>
              </a:defRPr>
            </a:lvl6pPr>
            <a:lvl7pPr marL="0" indent="0">
              <a:buNone/>
              <a:defRPr sz="2000">
                <a:solidFill>
                  <a:schemeClr val="bg1"/>
                </a:solidFill>
              </a:defRPr>
            </a:lvl7pPr>
            <a:lvl8pPr marL="0" indent="0">
              <a:buNone/>
              <a:defRPr sz="2000">
                <a:solidFill>
                  <a:schemeClr val="bg1"/>
                </a:solidFill>
              </a:defRPr>
            </a:lvl8pPr>
            <a:lvl9pPr marL="0" indent="0">
              <a:buNone/>
              <a:defRPr sz="2000">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19545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andscape Pictur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BDEB7C70-038B-42AC-9A72-EF92CC132AFF}"/>
              </a:ext>
            </a:extLst>
          </p:cNvPr>
          <p:cNvSpPr>
            <a:spLocks noGrp="1"/>
          </p:cNvSpPr>
          <p:nvPr>
            <p:ph type="pic" sz="quarter" idx="16"/>
          </p:nvPr>
        </p:nvSpPr>
        <p:spPr bwMode="gray">
          <a:xfrm>
            <a:off x="0" y="1165225"/>
            <a:ext cx="12192000" cy="5692775"/>
          </a:xfrm>
        </p:spPr>
        <p:txBody>
          <a:bodyPr tIns="0" bIns="900000" anchor="ctr"/>
          <a:lstStyle>
            <a:lvl1pPr algn="ctr">
              <a:defRPr sz="1800"/>
            </a:lvl1pPr>
          </a:lstStyle>
          <a:p>
            <a:r>
              <a:rPr lang="en-US" noProof="0"/>
              <a:t>Click icon to add picture</a:t>
            </a:r>
          </a:p>
        </p:txBody>
      </p:sp>
      <p:sp>
        <p:nvSpPr>
          <p:cNvPr id="12" name="Text Placeholder 11">
            <a:extLst>
              <a:ext uri="{FF2B5EF4-FFF2-40B4-BE49-F238E27FC236}">
                <a16:creationId xmlns:a16="http://schemas.microsoft.com/office/drawing/2014/main" id="{65603FF2-6ADB-41D2-8CBF-997B8ECC74F4}"/>
              </a:ext>
            </a:extLst>
          </p:cNvPr>
          <p:cNvSpPr>
            <a:spLocks noGrp="1"/>
          </p:cNvSpPr>
          <p:nvPr>
            <p:ph type="body" sz="quarter" idx="17"/>
          </p:nvPr>
        </p:nvSpPr>
        <p:spPr bwMode="gray">
          <a:xfrm>
            <a:off x="0" y="2993907"/>
            <a:ext cx="3959225" cy="2615557"/>
          </a:xfrm>
          <a:custGeom>
            <a:avLst/>
            <a:gdLst>
              <a:gd name="connsiteX0" fmla="*/ 0 w 3959225"/>
              <a:gd name="connsiteY0" fmla="*/ 0 h 2615557"/>
              <a:gd name="connsiteX1" fmla="*/ 3694829 w 3959225"/>
              <a:gd name="connsiteY1" fmla="*/ 0 h 2615557"/>
              <a:gd name="connsiteX2" fmla="*/ 3709722 w 3959225"/>
              <a:gd name="connsiteY2" fmla="*/ 3205 h 2615557"/>
              <a:gd name="connsiteX3" fmla="*/ 3724808 w 3959225"/>
              <a:gd name="connsiteY3" fmla="*/ 6599 h 2615557"/>
              <a:gd name="connsiteX4" fmla="*/ 3739706 w 3959225"/>
              <a:gd name="connsiteY4" fmla="*/ 11501 h 2615557"/>
              <a:gd name="connsiteX5" fmla="*/ 3753095 w 3959225"/>
              <a:gd name="connsiteY5" fmla="*/ 18290 h 2615557"/>
              <a:gd name="connsiteX6" fmla="*/ 3766296 w 3959225"/>
              <a:gd name="connsiteY6" fmla="*/ 24889 h 2615557"/>
              <a:gd name="connsiteX7" fmla="*/ 3777987 w 3959225"/>
              <a:gd name="connsiteY7" fmla="*/ 34883 h 2615557"/>
              <a:gd name="connsiteX8" fmla="*/ 3789679 w 3959225"/>
              <a:gd name="connsiteY8" fmla="*/ 43180 h 2615557"/>
              <a:gd name="connsiteX9" fmla="*/ 3799674 w 3959225"/>
              <a:gd name="connsiteY9" fmla="*/ 54871 h 2615557"/>
              <a:gd name="connsiteX10" fmla="*/ 3807971 w 3959225"/>
              <a:gd name="connsiteY10" fmla="*/ 66562 h 2615557"/>
              <a:gd name="connsiteX11" fmla="*/ 3816269 w 3959225"/>
              <a:gd name="connsiteY11" fmla="*/ 78064 h 2615557"/>
              <a:gd name="connsiteX12" fmla="*/ 3824566 w 3959225"/>
              <a:gd name="connsiteY12" fmla="*/ 91452 h 2615557"/>
              <a:gd name="connsiteX13" fmla="*/ 3829469 w 3959225"/>
              <a:gd name="connsiteY13" fmla="*/ 106349 h 2615557"/>
              <a:gd name="connsiteX14" fmla="*/ 3834561 w 3959225"/>
              <a:gd name="connsiteY14" fmla="*/ 119737 h 2615557"/>
              <a:gd name="connsiteX15" fmla="*/ 3837955 w 3959225"/>
              <a:gd name="connsiteY15" fmla="*/ 134633 h 2615557"/>
              <a:gd name="connsiteX16" fmla="*/ 3839464 w 3959225"/>
              <a:gd name="connsiteY16" fmla="*/ 151415 h 2615557"/>
              <a:gd name="connsiteX17" fmla="*/ 3959225 w 3959225"/>
              <a:gd name="connsiteY17" fmla="*/ 2460775 h 2615557"/>
              <a:gd name="connsiteX18" fmla="*/ 3959225 w 3959225"/>
              <a:gd name="connsiteY18" fmla="*/ 2494898 h 2615557"/>
              <a:gd name="connsiteX19" fmla="*/ 3956005 w 3959225"/>
              <a:gd name="connsiteY19" fmla="*/ 2509207 h 2615557"/>
              <a:gd name="connsiteX20" fmla="*/ 3950914 w 3959225"/>
              <a:gd name="connsiteY20" fmla="*/ 2522406 h 2615557"/>
              <a:gd name="connsiteX21" fmla="*/ 3946011 w 3959225"/>
              <a:gd name="connsiteY21" fmla="*/ 2535794 h 2615557"/>
              <a:gd name="connsiteX22" fmla="*/ 3939410 w 3959225"/>
              <a:gd name="connsiteY22" fmla="*/ 2548994 h 2615557"/>
              <a:gd name="connsiteX23" fmla="*/ 3931113 w 3959225"/>
              <a:gd name="connsiteY23" fmla="*/ 2560685 h 2615557"/>
              <a:gd name="connsiteX24" fmla="*/ 3921118 w 3959225"/>
              <a:gd name="connsiteY24" fmla="*/ 2570679 h 2615557"/>
              <a:gd name="connsiteX25" fmla="*/ 3911124 w 3959225"/>
              <a:gd name="connsiteY25" fmla="*/ 2580672 h 2615557"/>
              <a:gd name="connsiteX26" fmla="*/ 3899432 w 3959225"/>
              <a:gd name="connsiteY26" fmla="*/ 2588969 h 2615557"/>
              <a:gd name="connsiteX27" fmla="*/ 3887740 w 3959225"/>
              <a:gd name="connsiteY27" fmla="*/ 2597266 h 2615557"/>
              <a:gd name="connsiteX28" fmla="*/ 3874539 w 3959225"/>
              <a:gd name="connsiteY28" fmla="*/ 2604054 h 2615557"/>
              <a:gd name="connsiteX29" fmla="*/ 3861150 w 3959225"/>
              <a:gd name="connsiteY29" fmla="*/ 2608957 h 2615557"/>
              <a:gd name="connsiteX30" fmla="*/ 3847761 w 3959225"/>
              <a:gd name="connsiteY30" fmla="*/ 2612351 h 2615557"/>
              <a:gd name="connsiteX31" fmla="*/ 3832864 w 3959225"/>
              <a:gd name="connsiteY31" fmla="*/ 2614048 h 2615557"/>
              <a:gd name="connsiteX32" fmla="*/ 3816269 w 3959225"/>
              <a:gd name="connsiteY32" fmla="*/ 2615557 h 2615557"/>
              <a:gd name="connsiteX33" fmla="*/ 0 w 3959225"/>
              <a:gd name="connsiteY33" fmla="*/ 2615557 h 261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59225" h="2615557">
                <a:moveTo>
                  <a:pt x="0" y="0"/>
                </a:moveTo>
                <a:lnTo>
                  <a:pt x="3694829" y="0"/>
                </a:lnTo>
                <a:lnTo>
                  <a:pt x="3709722" y="3205"/>
                </a:lnTo>
                <a:cubicBezTo>
                  <a:pt x="3714814" y="4336"/>
                  <a:pt x="3719717" y="5467"/>
                  <a:pt x="3724808" y="6599"/>
                </a:cubicBezTo>
                <a:cubicBezTo>
                  <a:pt x="3729711" y="8296"/>
                  <a:pt x="3734803" y="9804"/>
                  <a:pt x="3739706" y="11501"/>
                </a:cubicBezTo>
                <a:cubicBezTo>
                  <a:pt x="3744232" y="13764"/>
                  <a:pt x="3748569" y="16027"/>
                  <a:pt x="3753095" y="18290"/>
                </a:cubicBezTo>
                <a:cubicBezTo>
                  <a:pt x="3757432" y="20552"/>
                  <a:pt x="3761958" y="22627"/>
                  <a:pt x="3766296" y="24889"/>
                </a:cubicBezTo>
                <a:cubicBezTo>
                  <a:pt x="3770256" y="28284"/>
                  <a:pt x="3774027" y="31489"/>
                  <a:pt x="3777987" y="34883"/>
                </a:cubicBezTo>
                <a:cubicBezTo>
                  <a:pt x="3781948" y="37712"/>
                  <a:pt x="3785719" y="40352"/>
                  <a:pt x="3789679" y="43180"/>
                </a:cubicBezTo>
                <a:cubicBezTo>
                  <a:pt x="3793074" y="47140"/>
                  <a:pt x="3796279" y="50911"/>
                  <a:pt x="3799674" y="54871"/>
                </a:cubicBezTo>
                <a:cubicBezTo>
                  <a:pt x="3802503" y="58831"/>
                  <a:pt x="3805143" y="62602"/>
                  <a:pt x="3807971" y="66562"/>
                </a:cubicBezTo>
                <a:cubicBezTo>
                  <a:pt x="3810800" y="70333"/>
                  <a:pt x="3813440" y="74293"/>
                  <a:pt x="3816269" y="78064"/>
                </a:cubicBezTo>
                <a:cubicBezTo>
                  <a:pt x="3819097" y="82590"/>
                  <a:pt x="3821738" y="86927"/>
                  <a:pt x="3824566" y="91452"/>
                </a:cubicBezTo>
                <a:cubicBezTo>
                  <a:pt x="3826263" y="96355"/>
                  <a:pt x="3827772" y="101446"/>
                  <a:pt x="3829469" y="106349"/>
                </a:cubicBezTo>
                <a:cubicBezTo>
                  <a:pt x="3831166" y="110874"/>
                  <a:pt x="3832864" y="115211"/>
                  <a:pt x="3834561" y="119737"/>
                </a:cubicBezTo>
                <a:cubicBezTo>
                  <a:pt x="3835692" y="124639"/>
                  <a:pt x="3836824" y="129730"/>
                  <a:pt x="3837955" y="134633"/>
                </a:cubicBezTo>
                <a:cubicBezTo>
                  <a:pt x="3838521" y="140290"/>
                  <a:pt x="3838898" y="145758"/>
                  <a:pt x="3839464" y="151415"/>
                </a:cubicBezTo>
                <a:lnTo>
                  <a:pt x="3959225" y="2460775"/>
                </a:lnTo>
                <a:lnTo>
                  <a:pt x="3959225" y="2494898"/>
                </a:lnTo>
                <a:lnTo>
                  <a:pt x="3956005" y="2509207"/>
                </a:lnTo>
                <a:cubicBezTo>
                  <a:pt x="3954308" y="2513544"/>
                  <a:pt x="3952611" y="2518069"/>
                  <a:pt x="3950914" y="2522406"/>
                </a:cubicBezTo>
                <a:cubicBezTo>
                  <a:pt x="3949216" y="2526932"/>
                  <a:pt x="3947708" y="2531269"/>
                  <a:pt x="3946011" y="2535794"/>
                </a:cubicBezTo>
                <a:cubicBezTo>
                  <a:pt x="3943748" y="2540131"/>
                  <a:pt x="3941673" y="2544657"/>
                  <a:pt x="3939410" y="2548994"/>
                </a:cubicBezTo>
                <a:cubicBezTo>
                  <a:pt x="3936582" y="2552954"/>
                  <a:pt x="3933942" y="2556725"/>
                  <a:pt x="3931113" y="2560685"/>
                </a:cubicBezTo>
                <a:cubicBezTo>
                  <a:pt x="3927719" y="2564079"/>
                  <a:pt x="3924513" y="2567284"/>
                  <a:pt x="3921118" y="2570679"/>
                </a:cubicBezTo>
                <a:cubicBezTo>
                  <a:pt x="3917724" y="2574073"/>
                  <a:pt x="3914518" y="2577278"/>
                  <a:pt x="3911124" y="2580672"/>
                </a:cubicBezTo>
                <a:cubicBezTo>
                  <a:pt x="3907163" y="2583501"/>
                  <a:pt x="3903392" y="2586141"/>
                  <a:pt x="3899432" y="2588969"/>
                </a:cubicBezTo>
                <a:cubicBezTo>
                  <a:pt x="3895472" y="2591798"/>
                  <a:pt x="3891700" y="2594438"/>
                  <a:pt x="3887740" y="2597266"/>
                </a:cubicBezTo>
                <a:cubicBezTo>
                  <a:pt x="3883403" y="2599529"/>
                  <a:pt x="3878877" y="2601791"/>
                  <a:pt x="3874539" y="2604054"/>
                </a:cubicBezTo>
                <a:cubicBezTo>
                  <a:pt x="3870014" y="2605751"/>
                  <a:pt x="3865676" y="2607260"/>
                  <a:pt x="3861150" y="2608957"/>
                </a:cubicBezTo>
                <a:cubicBezTo>
                  <a:pt x="3856625" y="2610088"/>
                  <a:pt x="3852287" y="2611220"/>
                  <a:pt x="3847761" y="2612351"/>
                </a:cubicBezTo>
                <a:cubicBezTo>
                  <a:pt x="3842858" y="2612917"/>
                  <a:pt x="3837767" y="2613482"/>
                  <a:pt x="3832864" y="2614048"/>
                </a:cubicBezTo>
                <a:cubicBezTo>
                  <a:pt x="3827395" y="2614614"/>
                  <a:pt x="3821738" y="2614991"/>
                  <a:pt x="3816269" y="2615557"/>
                </a:cubicBezTo>
                <a:lnTo>
                  <a:pt x="0" y="2615557"/>
                </a:lnTo>
                <a:close/>
              </a:path>
            </a:pathLst>
          </a:custGeom>
          <a:solidFill>
            <a:schemeClr val="accent1"/>
          </a:solidFill>
        </p:spPr>
        <p:txBody>
          <a:bodyPr wrap="square" lIns="673200" rIns="360000" anchor="ctr">
            <a:noAutofit/>
          </a:bodyPr>
          <a:lstStyle>
            <a:lvl1pPr marL="0" indent="0">
              <a:buFont typeface="Arial" panose="020B0604020202020204" pitchFamily="34" charset="0"/>
              <a:buNone/>
              <a:defRPr sz="2000">
                <a:solidFill>
                  <a:schemeClr val="bg1"/>
                </a:solidFill>
              </a:defRPr>
            </a:lvl1pPr>
            <a:lvl2pPr marL="0" indent="0">
              <a:buNone/>
              <a:defRPr sz="2000">
                <a:solidFill>
                  <a:schemeClr val="bg1"/>
                </a:solidFill>
              </a:defRPr>
            </a:lvl2pPr>
            <a:lvl3pPr marL="0" indent="0">
              <a:buNone/>
              <a:defRPr sz="2000">
                <a:solidFill>
                  <a:schemeClr val="bg1"/>
                </a:solidFill>
              </a:defRPr>
            </a:lvl3pPr>
            <a:lvl4pPr marL="0" indent="0">
              <a:buNone/>
              <a:defRPr sz="2000">
                <a:solidFill>
                  <a:schemeClr val="bg1"/>
                </a:solidFill>
              </a:defRPr>
            </a:lvl4pPr>
            <a:lvl5pPr marL="0" indent="0">
              <a:buNone/>
              <a:defRPr sz="2000">
                <a:solidFill>
                  <a:schemeClr val="bg1"/>
                </a:solidFill>
              </a:defRPr>
            </a:lvl5pPr>
            <a:lvl6pPr marL="0" indent="0">
              <a:buNone/>
              <a:defRPr sz="2000">
                <a:solidFill>
                  <a:schemeClr val="bg1"/>
                </a:solidFill>
              </a:defRPr>
            </a:lvl6pPr>
            <a:lvl7pPr marL="0" indent="0">
              <a:buNone/>
              <a:defRPr sz="2000">
                <a:solidFill>
                  <a:schemeClr val="bg1"/>
                </a:solidFill>
              </a:defRPr>
            </a:lvl7pPr>
            <a:lvl8pPr marL="0" indent="0">
              <a:buNone/>
              <a:defRPr sz="2000">
                <a:solidFill>
                  <a:schemeClr val="bg1"/>
                </a:solidFill>
              </a:defRPr>
            </a:lvl8pPr>
            <a:lvl9pPr marL="0" indent="0">
              <a:buNone/>
              <a:defRPr sz="2000">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AC866A8-18FE-4DC5-A788-477DB4C21742}"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35253C1-6FB7-43D9-B87E-B4075112F502}" type="slidenum">
              <a:rPr lang="en-US" noProof="0" smtClean="0"/>
              <a:pPr/>
              <a:t>‹Nr.›</a:t>
            </a:fld>
            <a:endParaRPr lang="en-US" noProof="0"/>
          </a:p>
        </p:txBody>
      </p:sp>
      <p:cxnSp>
        <p:nvCxnSpPr>
          <p:cNvPr id="9" name="Straight Connector 8">
            <a:extLst>
              <a:ext uri="{FF2B5EF4-FFF2-40B4-BE49-F238E27FC236}">
                <a16:creationId xmlns:a16="http://schemas.microsoft.com/office/drawing/2014/main" id="{30766215-7A47-4BD9-9A16-BCA290ADA020}"/>
              </a:ext>
            </a:extLst>
          </p:cNvPr>
          <p:cNvCxnSpPr/>
          <p:nvPr/>
        </p:nvCxnSpPr>
        <p:spPr bwMode="gray">
          <a:xfrm>
            <a:off x="0" y="1160463"/>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93DAA75-3981-4B75-83F6-67ED50C60DA7}"/>
              </a:ext>
            </a:extLst>
          </p:cNvPr>
          <p:cNvPicPr>
            <a:picLocks noChangeAspect="1"/>
          </p:cNvPicPr>
          <p:nvPr/>
        </p:nvPicPr>
        <p:blipFill>
          <a:blip r:embed="rId2"/>
          <a:srcRect/>
          <a:stretch/>
        </p:blipFill>
        <p:spPr bwMode="gray">
          <a:xfrm>
            <a:off x="10455336" y="270177"/>
            <a:ext cx="1041339" cy="640824"/>
          </a:xfrm>
          <a:prstGeom prst="rect">
            <a:avLst/>
          </a:prstGeom>
        </p:spPr>
      </p:pic>
    </p:spTree>
    <p:extLst>
      <p:ext uri="{BB962C8B-B14F-4D97-AF65-F5344CB8AC3E}">
        <p14:creationId xmlns:p14="http://schemas.microsoft.com/office/powerpoint/2010/main" val="4199655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ndscape Picture 2">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BDEB7C70-038B-42AC-9A72-EF92CC132AFF}"/>
              </a:ext>
            </a:extLst>
          </p:cNvPr>
          <p:cNvSpPr>
            <a:spLocks noGrp="1"/>
          </p:cNvSpPr>
          <p:nvPr>
            <p:ph type="pic" sz="quarter" idx="16"/>
          </p:nvPr>
        </p:nvSpPr>
        <p:spPr bwMode="gray">
          <a:xfrm>
            <a:off x="0" y="1165225"/>
            <a:ext cx="12192000" cy="5692775"/>
          </a:xfrm>
        </p:spPr>
        <p:txBody>
          <a:bodyPr tIns="0" bIns="900000" anchor="ctr"/>
          <a:lstStyle>
            <a:lvl1pPr algn="ctr">
              <a:defRPr sz="1800"/>
            </a:lvl1pPr>
          </a:lstStyle>
          <a:p>
            <a:r>
              <a:rPr lang="en-US" noProof="0"/>
              <a:t>Click icon to add picture</a:t>
            </a:r>
          </a:p>
        </p:txBody>
      </p:sp>
      <p:sp>
        <p:nvSpPr>
          <p:cNvPr id="17" name="Text Placeholder 16">
            <a:extLst>
              <a:ext uri="{FF2B5EF4-FFF2-40B4-BE49-F238E27FC236}">
                <a16:creationId xmlns:a16="http://schemas.microsoft.com/office/drawing/2014/main" id="{2F5A9739-E7A1-4106-A23F-9DE194EBF2B8}"/>
              </a:ext>
            </a:extLst>
          </p:cNvPr>
          <p:cNvSpPr>
            <a:spLocks noGrp="1"/>
          </p:cNvSpPr>
          <p:nvPr>
            <p:ph type="body" sz="quarter" idx="17"/>
          </p:nvPr>
        </p:nvSpPr>
        <p:spPr bwMode="gray">
          <a:xfrm>
            <a:off x="0" y="1882497"/>
            <a:ext cx="6096000" cy="4258231"/>
          </a:xfrm>
          <a:custGeom>
            <a:avLst/>
            <a:gdLst>
              <a:gd name="connsiteX0" fmla="*/ 0 w 6096000"/>
              <a:gd name="connsiteY0" fmla="*/ 0 h 4258231"/>
              <a:gd name="connsiteX1" fmla="*/ 368301 w 6096000"/>
              <a:gd name="connsiteY1" fmla="*/ 0 h 4258231"/>
              <a:gd name="connsiteX2" fmla="*/ 5665553 w 6096000"/>
              <a:gd name="connsiteY2" fmla="*/ 0 h 4258231"/>
              <a:gd name="connsiteX3" fmla="*/ 5689800 w 6096000"/>
              <a:gd name="connsiteY3" fmla="*/ 5218 h 4258231"/>
              <a:gd name="connsiteX4" fmla="*/ 5714360 w 6096000"/>
              <a:gd name="connsiteY4" fmla="*/ 10744 h 4258231"/>
              <a:gd name="connsiteX5" fmla="*/ 5738614 w 6096000"/>
              <a:gd name="connsiteY5" fmla="*/ 18725 h 4258231"/>
              <a:gd name="connsiteX6" fmla="*/ 5760413 w 6096000"/>
              <a:gd name="connsiteY6" fmla="*/ 29777 h 4258231"/>
              <a:gd name="connsiteX7" fmla="*/ 5781904 w 6096000"/>
              <a:gd name="connsiteY7" fmla="*/ 40520 h 4258231"/>
              <a:gd name="connsiteX8" fmla="*/ 5800938 w 6096000"/>
              <a:gd name="connsiteY8" fmla="*/ 56791 h 4258231"/>
              <a:gd name="connsiteX9" fmla="*/ 5819973 w 6096000"/>
              <a:gd name="connsiteY9" fmla="*/ 70299 h 4258231"/>
              <a:gd name="connsiteX10" fmla="*/ 5836245 w 6096000"/>
              <a:gd name="connsiteY10" fmla="*/ 89332 h 4258231"/>
              <a:gd name="connsiteX11" fmla="*/ 5849753 w 6096000"/>
              <a:gd name="connsiteY11" fmla="*/ 108366 h 4258231"/>
              <a:gd name="connsiteX12" fmla="*/ 5863262 w 6096000"/>
              <a:gd name="connsiteY12" fmla="*/ 127091 h 4258231"/>
              <a:gd name="connsiteX13" fmla="*/ 5876770 w 6096000"/>
              <a:gd name="connsiteY13" fmla="*/ 148888 h 4258231"/>
              <a:gd name="connsiteX14" fmla="*/ 5884753 w 6096000"/>
              <a:gd name="connsiteY14" fmla="*/ 173141 h 4258231"/>
              <a:gd name="connsiteX15" fmla="*/ 5893042 w 6096000"/>
              <a:gd name="connsiteY15" fmla="*/ 194937 h 4258231"/>
              <a:gd name="connsiteX16" fmla="*/ 5898568 w 6096000"/>
              <a:gd name="connsiteY16" fmla="*/ 219188 h 4258231"/>
              <a:gd name="connsiteX17" fmla="*/ 5901025 w 6096000"/>
              <a:gd name="connsiteY17" fmla="*/ 246510 h 4258231"/>
              <a:gd name="connsiteX18" fmla="*/ 6096000 w 6096000"/>
              <a:gd name="connsiteY18" fmla="*/ 4006241 h 4258231"/>
              <a:gd name="connsiteX19" fmla="*/ 6096000 w 6096000"/>
              <a:gd name="connsiteY19" fmla="*/ 4061794 h 4258231"/>
              <a:gd name="connsiteX20" fmla="*/ 6090758 w 6096000"/>
              <a:gd name="connsiteY20" fmla="*/ 4085089 h 4258231"/>
              <a:gd name="connsiteX21" fmla="*/ 6082470 w 6096000"/>
              <a:gd name="connsiteY21" fmla="*/ 4106578 h 4258231"/>
              <a:gd name="connsiteX22" fmla="*/ 6074488 w 6096000"/>
              <a:gd name="connsiteY22" fmla="*/ 4128374 h 4258231"/>
              <a:gd name="connsiteX23" fmla="*/ 6063741 w 6096000"/>
              <a:gd name="connsiteY23" fmla="*/ 4149865 h 4258231"/>
              <a:gd name="connsiteX24" fmla="*/ 6050233 w 6096000"/>
              <a:gd name="connsiteY24" fmla="*/ 4168897 h 4258231"/>
              <a:gd name="connsiteX25" fmla="*/ 6033961 w 6096000"/>
              <a:gd name="connsiteY25" fmla="*/ 4185168 h 4258231"/>
              <a:gd name="connsiteX26" fmla="*/ 6017690 w 6096000"/>
              <a:gd name="connsiteY26" fmla="*/ 4201438 h 4258231"/>
              <a:gd name="connsiteX27" fmla="*/ 5998655 w 6096000"/>
              <a:gd name="connsiteY27" fmla="*/ 4214945 h 4258231"/>
              <a:gd name="connsiteX28" fmla="*/ 5979620 w 6096000"/>
              <a:gd name="connsiteY28" fmla="*/ 4228453 h 4258231"/>
              <a:gd name="connsiteX29" fmla="*/ 5958128 w 6096000"/>
              <a:gd name="connsiteY29" fmla="*/ 4239504 h 4258231"/>
              <a:gd name="connsiteX30" fmla="*/ 5936330 w 6096000"/>
              <a:gd name="connsiteY30" fmla="*/ 4247487 h 4258231"/>
              <a:gd name="connsiteX31" fmla="*/ 5914533 w 6096000"/>
              <a:gd name="connsiteY31" fmla="*/ 4253012 h 4258231"/>
              <a:gd name="connsiteX32" fmla="*/ 5890279 w 6096000"/>
              <a:gd name="connsiteY32" fmla="*/ 4255775 h 4258231"/>
              <a:gd name="connsiteX33" fmla="*/ 5863262 w 6096000"/>
              <a:gd name="connsiteY33" fmla="*/ 4258231 h 4258231"/>
              <a:gd name="connsiteX34" fmla="*/ 368301 w 6096000"/>
              <a:gd name="connsiteY34" fmla="*/ 4258231 h 4258231"/>
              <a:gd name="connsiteX35" fmla="*/ 0 w 6096000"/>
              <a:gd name="connsiteY35" fmla="*/ 4258231 h 42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96000" h="4258231">
                <a:moveTo>
                  <a:pt x="0" y="0"/>
                </a:moveTo>
                <a:lnTo>
                  <a:pt x="368301" y="0"/>
                </a:lnTo>
                <a:lnTo>
                  <a:pt x="5665553" y="0"/>
                </a:lnTo>
                <a:lnTo>
                  <a:pt x="5689800" y="5218"/>
                </a:lnTo>
                <a:cubicBezTo>
                  <a:pt x="5698090" y="7059"/>
                  <a:pt x="5706072" y="8901"/>
                  <a:pt x="5714360" y="10744"/>
                </a:cubicBezTo>
                <a:cubicBezTo>
                  <a:pt x="5722343" y="13507"/>
                  <a:pt x="5730633" y="15962"/>
                  <a:pt x="5738614" y="18725"/>
                </a:cubicBezTo>
                <a:cubicBezTo>
                  <a:pt x="5745984" y="22408"/>
                  <a:pt x="5753045" y="26093"/>
                  <a:pt x="5760413" y="29777"/>
                </a:cubicBezTo>
                <a:cubicBezTo>
                  <a:pt x="5767474" y="33459"/>
                  <a:pt x="5774842" y="36838"/>
                  <a:pt x="5781904" y="40520"/>
                </a:cubicBezTo>
                <a:cubicBezTo>
                  <a:pt x="5788351" y="46048"/>
                  <a:pt x="5794491" y="51266"/>
                  <a:pt x="5800938" y="56791"/>
                </a:cubicBezTo>
                <a:cubicBezTo>
                  <a:pt x="5807387" y="61397"/>
                  <a:pt x="5813525" y="65695"/>
                  <a:pt x="5819973" y="70299"/>
                </a:cubicBezTo>
                <a:cubicBezTo>
                  <a:pt x="5825500" y="76746"/>
                  <a:pt x="5830718" y="82886"/>
                  <a:pt x="5836245" y="89332"/>
                </a:cubicBezTo>
                <a:cubicBezTo>
                  <a:pt x="5840851" y="95780"/>
                  <a:pt x="5845149" y="101919"/>
                  <a:pt x="5849753" y="108366"/>
                </a:cubicBezTo>
                <a:cubicBezTo>
                  <a:pt x="5854359" y="114505"/>
                  <a:pt x="5858656" y="120952"/>
                  <a:pt x="5863262" y="127091"/>
                </a:cubicBezTo>
                <a:cubicBezTo>
                  <a:pt x="5867867" y="134460"/>
                  <a:pt x="5872167" y="141521"/>
                  <a:pt x="5876770" y="148888"/>
                </a:cubicBezTo>
                <a:cubicBezTo>
                  <a:pt x="5879533" y="156870"/>
                  <a:pt x="5881990" y="165159"/>
                  <a:pt x="5884753" y="173141"/>
                </a:cubicBezTo>
                <a:cubicBezTo>
                  <a:pt x="5887516" y="180508"/>
                  <a:pt x="5890279" y="187569"/>
                  <a:pt x="5893042" y="194937"/>
                </a:cubicBezTo>
                <a:cubicBezTo>
                  <a:pt x="5894884" y="202917"/>
                  <a:pt x="5896727" y="211205"/>
                  <a:pt x="5898568" y="219188"/>
                </a:cubicBezTo>
                <a:cubicBezTo>
                  <a:pt x="5899490" y="228398"/>
                  <a:pt x="5900103" y="237300"/>
                  <a:pt x="5901025" y="246510"/>
                </a:cubicBezTo>
                <a:lnTo>
                  <a:pt x="6096000" y="4006241"/>
                </a:lnTo>
                <a:lnTo>
                  <a:pt x="6096000" y="4061794"/>
                </a:lnTo>
                <a:lnTo>
                  <a:pt x="6090758" y="4085089"/>
                </a:lnTo>
                <a:cubicBezTo>
                  <a:pt x="6087995" y="4092150"/>
                  <a:pt x="6085232" y="4099517"/>
                  <a:pt x="6082470" y="4106578"/>
                </a:cubicBezTo>
                <a:cubicBezTo>
                  <a:pt x="6079705" y="4113946"/>
                  <a:pt x="6077251" y="4121007"/>
                  <a:pt x="6074488" y="4128374"/>
                </a:cubicBezTo>
                <a:cubicBezTo>
                  <a:pt x="6070803" y="4135434"/>
                  <a:pt x="6067425" y="4142804"/>
                  <a:pt x="6063741" y="4149865"/>
                </a:cubicBezTo>
                <a:cubicBezTo>
                  <a:pt x="6059137" y="4156311"/>
                  <a:pt x="6054839" y="4162451"/>
                  <a:pt x="6050233" y="4168897"/>
                </a:cubicBezTo>
                <a:cubicBezTo>
                  <a:pt x="6044707" y="4174423"/>
                  <a:pt x="6039488" y="4179641"/>
                  <a:pt x="6033961" y="4185168"/>
                </a:cubicBezTo>
                <a:cubicBezTo>
                  <a:pt x="6028435" y="4190694"/>
                  <a:pt x="6023215" y="4195912"/>
                  <a:pt x="6017690" y="4201438"/>
                </a:cubicBezTo>
                <a:cubicBezTo>
                  <a:pt x="6011241" y="4206043"/>
                  <a:pt x="6005103" y="4210341"/>
                  <a:pt x="5998655" y="4214945"/>
                </a:cubicBezTo>
                <a:cubicBezTo>
                  <a:pt x="5992208" y="4219551"/>
                  <a:pt x="5986067" y="4223849"/>
                  <a:pt x="5979620" y="4228453"/>
                </a:cubicBezTo>
                <a:cubicBezTo>
                  <a:pt x="5972560" y="4232138"/>
                  <a:pt x="5965190" y="4235820"/>
                  <a:pt x="5958128" y="4239504"/>
                </a:cubicBezTo>
                <a:cubicBezTo>
                  <a:pt x="5950761" y="4242267"/>
                  <a:pt x="5943699" y="4244724"/>
                  <a:pt x="5936330" y="4247487"/>
                </a:cubicBezTo>
                <a:cubicBezTo>
                  <a:pt x="5928964" y="4249328"/>
                  <a:pt x="5921901" y="4251170"/>
                  <a:pt x="5914533" y="4253012"/>
                </a:cubicBezTo>
                <a:cubicBezTo>
                  <a:pt x="5906550" y="4253933"/>
                  <a:pt x="5898262" y="4254853"/>
                  <a:pt x="5890279" y="4255775"/>
                </a:cubicBezTo>
                <a:cubicBezTo>
                  <a:pt x="5881376" y="4256696"/>
                  <a:pt x="5872167" y="4257310"/>
                  <a:pt x="5863262" y="4258231"/>
                </a:cubicBezTo>
                <a:lnTo>
                  <a:pt x="368301" y="4258231"/>
                </a:lnTo>
                <a:lnTo>
                  <a:pt x="0" y="4258231"/>
                </a:lnTo>
                <a:close/>
              </a:path>
            </a:pathLst>
          </a:custGeom>
          <a:solidFill>
            <a:schemeClr val="bg1">
              <a:alpha val="90000"/>
            </a:schemeClr>
          </a:solidFill>
        </p:spPr>
        <p:txBody>
          <a:bodyPr wrap="square" lIns="673200" tIns="432000" rIns="360000" anchor="t">
            <a:noAutofit/>
          </a:bodyPr>
          <a:lstStyle>
            <a:lvl1pPr marL="0" indent="0">
              <a:buFont typeface="Arial" panose="020B0604020202020204" pitchFamily="34" charset="0"/>
              <a:buNone/>
              <a:defRPr sz="2200">
                <a:solidFill>
                  <a:schemeClr val="tx1"/>
                </a:solidFill>
              </a:defRPr>
            </a:lvl1pPr>
            <a:lvl2pPr marL="216000" indent="-216000">
              <a:buFont typeface="Arial" panose="020B0604020202020204" pitchFamily="34" charset="0"/>
              <a:buChar char="•"/>
              <a:defRPr sz="2200">
                <a:solidFill>
                  <a:schemeClr val="tx1"/>
                </a:solidFill>
              </a:defRPr>
            </a:lvl2pPr>
            <a:lvl3pPr marL="432000" indent="-216000">
              <a:buFont typeface="Arial" panose="020B0604020202020204" pitchFamily="34" charset="0"/>
              <a:buChar char="•"/>
              <a:defRPr sz="1800">
                <a:solidFill>
                  <a:schemeClr val="tx1"/>
                </a:solidFill>
              </a:defRPr>
            </a:lvl3pPr>
            <a:lvl4pPr marL="648000" indent="-216000">
              <a:buFont typeface="Arial" panose="020B0604020202020204" pitchFamily="34" charset="0"/>
              <a:buChar char="•"/>
              <a:defRPr sz="1400">
                <a:solidFill>
                  <a:schemeClr val="tx1"/>
                </a:solidFill>
              </a:defRPr>
            </a:lvl4pPr>
            <a:lvl5pPr marL="864000" indent="-216000">
              <a:buFont typeface="Arial" panose="020B0604020202020204" pitchFamily="34" charset="0"/>
              <a:buChar char="•"/>
              <a:defRPr sz="1400">
                <a:solidFill>
                  <a:schemeClr val="tx1"/>
                </a:solidFill>
              </a:defRPr>
            </a:lvl5pPr>
            <a:lvl6pPr marL="864000" indent="-216000">
              <a:buFont typeface="Arial" panose="020B0604020202020204" pitchFamily="34" charset="0"/>
              <a:buChar char="•"/>
              <a:defRPr sz="1400">
                <a:solidFill>
                  <a:schemeClr val="tx1"/>
                </a:solidFill>
              </a:defRPr>
            </a:lvl6pPr>
            <a:lvl7pPr marL="864000" indent="-216000">
              <a:buFont typeface="Arial" panose="020B0604020202020204" pitchFamily="34" charset="0"/>
              <a:buChar char="•"/>
              <a:defRPr sz="1400">
                <a:solidFill>
                  <a:schemeClr val="tx1"/>
                </a:solidFill>
              </a:defRPr>
            </a:lvl7pPr>
            <a:lvl8pPr marL="864000" indent="-216000">
              <a:buFont typeface="Arial" panose="020B0604020202020204" pitchFamily="34" charset="0"/>
              <a:buChar char="•"/>
              <a:defRPr sz="1400">
                <a:solidFill>
                  <a:schemeClr val="tx1"/>
                </a:solidFill>
              </a:defRPr>
            </a:lvl8pPr>
            <a:lvl9pPr marL="864000" indent="-216000">
              <a:buFont typeface="Arial" panose="020B0604020202020204" pitchFamily="34" charset="0"/>
              <a:buChar char="•"/>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A3FF712-66EA-48EC-A03C-0346A5C0C831}"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35253C1-6FB7-43D9-B87E-B4075112F502}" type="slidenum">
              <a:rPr lang="en-US" noProof="0" smtClean="0"/>
              <a:pPr/>
              <a:t>‹Nr.›</a:t>
            </a:fld>
            <a:endParaRPr lang="en-US" noProof="0"/>
          </a:p>
        </p:txBody>
      </p:sp>
      <p:cxnSp>
        <p:nvCxnSpPr>
          <p:cNvPr id="9" name="Straight Connector 8">
            <a:extLst>
              <a:ext uri="{FF2B5EF4-FFF2-40B4-BE49-F238E27FC236}">
                <a16:creationId xmlns:a16="http://schemas.microsoft.com/office/drawing/2014/main" id="{30766215-7A47-4BD9-9A16-BCA290ADA020}"/>
              </a:ext>
            </a:extLst>
          </p:cNvPr>
          <p:cNvCxnSpPr/>
          <p:nvPr/>
        </p:nvCxnSpPr>
        <p:spPr bwMode="gray">
          <a:xfrm>
            <a:off x="0" y="1160463"/>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5CDAA14-E193-4193-939D-69F52ACCAE36}"/>
              </a:ext>
            </a:extLst>
          </p:cNvPr>
          <p:cNvPicPr>
            <a:picLocks noChangeAspect="1"/>
          </p:cNvPicPr>
          <p:nvPr/>
        </p:nvPicPr>
        <p:blipFill>
          <a:blip r:embed="rId2"/>
          <a:srcRect/>
          <a:stretch/>
        </p:blipFill>
        <p:spPr bwMode="gray">
          <a:xfrm>
            <a:off x="10455336" y="270177"/>
            <a:ext cx="1041339" cy="640824"/>
          </a:xfrm>
          <a:prstGeom prst="rect">
            <a:avLst/>
          </a:prstGeom>
        </p:spPr>
      </p:pic>
    </p:spTree>
    <p:extLst>
      <p:ext uri="{BB962C8B-B14F-4D97-AF65-F5344CB8AC3E}">
        <p14:creationId xmlns:p14="http://schemas.microsoft.com/office/powerpoint/2010/main" val="1180686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andscape Picture 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BDEB7C70-038B-42AC-9A72-EF92CC132AFF}"/>
              </a:ext>
            </a:extLst>
          </p:cNvPr>
          <p:cNvSpPr>
            <a:spLocks noGrp="1"/>
          </p:cNvSpPr>
          <p:nvPr>
            <p:ph type="pic" sz="quarter" idx="16"/>
          </p:nvPr>
        </p:nvSpPr>
        <p:spPr bwMode="gray">
          <a:xfrm>
            <a:off x="0" y="1165225"/>
            <a:ext cx="12192000" cy="5692775"/>
          </a:xfrm>
        </p:spPr>
        <p:txBody>
          <a:bodyPr tIns="0" bIns="900000" anchor="ctr"/>
          <a:lstStyle>
            <a:lvl1pPr algn="ctr">
              <a:defRPr sz="1800"/>
            </a:lvl1pPr>
          </a:lstStyle>
          <a:p>
            <a:r>
              <a:rPr lang="en-US" noProof="0"/>
              <a:t>Click icon to add picture</a:t>
            </a:r>
          </a:p>
        </p:txBody>
      </p:sp>
      <p:sp>
        <p:nvSpPr>
          <p:cNvPr id="13" name="Text Placeholder 12">
            <a:extLst>
              <a:ext uri="{FF2B5EF4-FFF2-40B4-BE49-F238E27FC236}">
                <a16:creationId xmlns:a16="http://schemas.microsoft.com/office/drawing/2014/main" id="{D2657206-953B-4C1E-8CD9-D5CE5B6E1A61}"/>
              </a:ext>
            </a:extLst>
          </p:cNvPr>
          <p:cNvSpPr>
            <a:spLocks noGrp="1"/>
          </p:cNvSpPr>
          <p:nvPr>
            <p:ph type="body" sz="quarter" idx="17"/>
          </p:nvPr>
        </p:nvSpPr>
        <p:spPr bwMode="gray">
          <a:xfrm>
            <a:off x="599531" y="2118828"/>
            <a:ext cx="6233069" cy="4763889"/>
          </a:xfrm>
          <a:custGeom>
            <a:avLst/>
            <a:gdLst>
              <a:gd name="connsiteX0" fmla="*/ 247827 w 6233069"/>
              <a:gd name="connsiteY0" fmla="*/ 0 h 4763889"/>
              <a:gd name="connsiteX1" fmla="*/ 5717043 w 6233069"/>
              <a:gd name="connsiteY1" fmla="*/ 0 h 4763889"/>
              <a:gd name="connsiteX2" fmla="*/ 5770149 w 6233069"/>
              <a:gd name="connsiteY2" fmla="*/ 6012 h 4763889"/>
              <a:gd name="connsiteX3" fmla="*/ 5820248 w 6233069"/>
              <a:gd name="connsiteY3" fmla="*/ 23713 h 4763889"/>
              <a:gd name="connsiteX4" fmla="*/ 5867342 w 6233069"/>
              <a:gd name="connsiteY4" fmla="*/ 47425 h 4763889"/>
              <a:gd name="connsiteX5" fmla="*/ 5908758 w 6233069"/>
              <a:gd name="connsiteY5" fmla="*/ 79821 h 4763889"/>
              <a:gd name="connsiteX6" fmla="*/ 5944162 w 6233069"/>
              <a:gd name="connsiteY6" fmla="*/ 117895 h 4763889"/>
              <a:gd name="connsiteX7" fmla="*/ 5970547 w 6233069"/>
              <a:gd name="connsiteY7" fmla="*/ 165320 h 4763889"/>
              <a:gd name="connsiteX8" fmla="*/ 5988249 w 6233069"/>
              <a:gd name="connsiteY8" fmla="*/ 212411 h 4763889"/>
              <a:gd name="connsiteX9" fmla="*/ 5994261 w 6233069"/>
              <a:gd name="connsiteY9" fmla="*/ 268519 h 4763889"/>
              <a:gd name="connsiteX10" fmla="*/ 6233069 w 6233069"/>
              <a:gd name="connsiteY10" fmla="*/ 4748413 h 4763889"/>
              <a:gd name="connsiteX11" fmla="*/ 183703 w 6233069"/>
              <a:gd name="connsiteY11" fmla="*/ 4763889 h 4763889"/>
              <a:gd name="connsiteX12" fmla="*/ 0 w 6233069"/>
              <a:gd name="connsiteY12" fmla="*/ 268519 h 4763889"/>
              <a:gd name="connsiteX13" fmla="*/ 0 w 6233069"/>
              <a:gd name="connsiteY13" fmla="*/ 212411 h 4763889"/>
              <a:gd name="connsiteX14" fmla="*/ 15030 w 6233069"/>
              <a:gd name="connsiteY14" fmla="*/ 165320 h 4763889"/>
              <a:gd name="connsiteX15" fmla="*/ 38410 w 6233069"/>
              <a:gd name="connsiteY15" fmla="*/ 117895 h 4763889"/>
              <a:gd name="connsiteX16" fmla="*/ 65129 w 6233069"/>
              <a:gd name="connsiteY16" fmla="*/ 79821 h 4763889"/>
              <a:gd name="connsiteX17" fmla="*/ 103205 w 6233069"/>
              <a:gd name="connsiteY17" fmla="*/ 47425 h 4763889"/>
              <a:gd name="connsiteX18" fmla="*/ 150300 w 6233069"/>
              <a:gd name="connsiteY18" fmla="*/ 23713 h 4763889"/>
              <a:gd name="connsiteX19" fmla="*/ 197727 w 6233069"/>
              <a:gd name="connsiteY19" fmla="*/ 6012 h 476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33069" h="4763889">
                <a:moveTo>
                  <a:pt x="247827" y="0"/>
                </a:moveTo>
                <a:lnTo>
                  <a:pt x="5717043" y="0"/>
                </a:lnTo>
                <a:lnTo>
                  <a:pt x="5770149" y="6012"/>
                </a:lnTo>
                <a:lnTo>
                  <a:pt x="5820248" y="23713"/>
                </a:lnTo>
                <a:lnTo>
                  <a:pt x="5867342" y="47425"/>
                </a:lnTo>
                <a:lnTo>
                  <a:pt x="5908758" y="79821"/>
                </a:lnTo>
                <a:cubicBezTo>
                  <a:pt x="5920447" y="92512"/>
                  <a:pt x="5932471" y="105204"/>
                  <a:pt x="5944162" y="117895"/>
                </a:cubicBezTo>
                <a:cubicBezTo>
                  <a:pt x="5952845" y="133592"/>
                  <a:pt x="5961863" y="149623"/>
                  <a:pt x="5970547" y="165320"/>
                </a:cubicBezTo>
                <a:cubicBezTo>
                  <a:pt x="5976559" y="181017"/>
                  <a:pt x="5982238" y="196714"/>
                  <a:pt x="5988249" y="212411"/>
                </a:cubicBezTo>
                <a:lnTo>
                  <a:pt x="5994261" y="268519"/>
                </a:lnTo>
                <a:cubicBezTo>
                  <a:pt x="6073753" y="1750723"/>
                  <a:pt x="6153578" y="3266211"/>
                  <a:pt x="6233069" y="4748413"/>
                </a:cubicBezTo>
                <a:lnTo>
                  <a:pt x="183703" y="4763889"/>
                </a:lnTo>
                <a:cubicBezTo>
                  <a:pt x="105882" y="3273671"/>
                  <a:pt x="77822" y="1758738"/>
                  <a:pt x="0" y="268519"/>
                </a:cubicBezTo>
                <a:lnTo>
                  <a:pt x="0" y="212411"/>
                </a:lnTo>
                <a:lnTo>
                  <a:pt x="15030" y="165320"/>
                </a:lnTo>
                <a:cubicBezTo>
                  <a:pt x="22712" y="149623"/>
                  <a:pt x="30728" y="133592"/>
                  <a:pt x="38410" y="117895"/>
                </a:cubicBezTo>
                <a:cubicBezTo>
                  <a:pt x="47428" y="105204"/>
                  <a:pt x="56111" y="92512"/>
                  <a:pt x="65129" y="79821"/>
                </a:cubicBezTo>
                <a:lnTo>
                  <a:pt x="103205" y="47425"/>
                </a:lnTo>
                <a:lnTo>
                  <a:pt x="150300" y="23713"/>
                </a:lnTo>
                <a:lnTo>
                  <a:pt x="197727" y="6012"/>
                </a:lnTo>
                <a:close/>
              </a:path>
            </a:pathLst>
          </a:custGeom>
          <a:solidFill>
            <a:schemeClr val="bg1">
              <a:alpha val="90000"/>
            </a:schemeClr>
          </a:solidFill>
        </p:spPr>
        <p:txBody>
          <a:bodyPr wrap="square" lIns="432000" tIns="360000" rIns="540000" anchor="t">
            <a:noAutofit/>
          </a:bodyPr>
          <a:lstStyle>
            <a:lvl1pPr marL="0" indent="0">
              <a:buFont typeface="Arial" panose="020B0604020202020204" pitchFamily="34" charset="0"/>
              <a:buNone/>
              <a:defRPr sz="2200">
                <a:solidFill>
                  <a:schemeClr val="tx1"/>
                </a:solidFill>
              </a:defRPr>
            </a:lvl1pPr>
            <a:lvl2pPr marL="216000" indent="-216000">
              <a:buFont typeface="Arial" panose="020B0604020202020204" pitchFamily="34" charset="0"/>
              <a:buChar char="•"/>
              <a:defRPr sz="2200">
                <a:solidFill>
                  <a:schemeClr val="tx1"/>
                </a:solidFill>
              </a:defRPr>
            </a:lvl2pPr>
            <a:lvl3pPr marL="432000" indent="-216000">
              <a:buFont typeface="Arial" panose="020B0604020202020204" pitchFamily="34" charset="0"/>
              <a:buChar char="•"/>
              <a:defRPr sz="1800">
                <a:solidFill>
                  <a:schemeClr val="tx1"/>
                </a:solidFill>
              </a:defRPr>
            </a:lvl3pPr>
            <a:lvl4pPr marL="648000" indent="-216000">
              <a:buFont typeface="Arial" panose="020B0604020202020204" pitchFamily="34" charset="0"/>
              <a:buChar char="•"/>
              <a:defRPr sz="1400">
                <a:solidFill>
                  <a:schemeClr val="tx1"/>
                </a:solidFill>
              </a:defRPr>
            </a:lvl4pPr>
            <a:lvl5pPr marL="864000" indent="-216000">
              <a:buFont typeface="Arial" panose="020B0604020202020204" pitchFamily="34" charset="0"/>
              <a:buChar char="•"/>
              <a:defRPr sz="1400">
                <a:solidFill>
                  <a:schemeClr val="tx1"/>
                </a:solidFill>
              </a:defRPr>
            </a:lvl5pPr>
            <a:lvl6pPr marL="864000" indent="-216000">
              <a:buFont typeface="Arial" panose="020B0604020202020204" pitchFamily="34" charset="0"/>
              <a:buChar char="•"/>
              <a:defRPr sz="1400">
                <a:solidFill>
                  <a:schemeClr val="tx1"/>
                </a:solidFill>
              </a:defRPr>
            </a:lvl6pPr>
            <a:lvl7pPr marL="864000" indent="-216000">
              <a:buFont typeface="Arial" panose="020B0604020202020204" pitchFamily="34" charset="0"/>
              <a:buChar char="•"/>
              <a:defRPr sz="1400">
                <a:solidFill>
                  <a:schemeClr val="tx1"/>
                </a:solidFill>
              </a:defRPr>
            </a:lvl7pPr>
            <a:lvl8pPr marL="864000" indent="-216000">
              <a:buFont typeface="Arial" panose="020B0604020202020204" pitchFamily="34" charset="0"/>
              <a:buChar char="•"/>
              <a:defRPr sz="1400">
                <a:solidFill>
                  <a:schemeClr val="tx1"/>
                </a:solidFill>
              </a:defRPr>
            </a:lvl8pPr>
            <a:lvl9pPr marL="864000" indent="-216000">
              <a:buFont typeface="Arial" panose="020B0604020202020204" pitchFamily="34" charset="0"/>
              <a:buChar char="•"/>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929A9082-D397-48A5-9272-7FCF99FA6A45}"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35253C1-6FB7-43D9-B87E-B4075112F502}" type="slidenum">
              <a:rPr lang="en-US" noProof="0" smtClean="0"/>
              <a:pPr/>
              <a:t>‹Nr.›</a:t>
            </a:fld>
            <a:endParaRPr lang="en-US" noProof="0"/>
          </a:p>
        </p:txBody>
      </p:sp>
      <p:cxnSp>
        <p:nvCxnSpPr>
          <p:cNvPr id="9" name="Straight Connector 8">
            <a:extLst>
              <a:ext uri="{FF2B5EF4-FFF2-40B4-BE49-F238E27FC236}">
                <a16:creationId xmlns:a16="http://schemas.microsoft.com/office/drawing/2014/main" id="{30766215-7A47-4BD9-9A16-BCA290ADA020}"/>
              </a:ext>
            </a:extLst>
          </p:cNvPr>
          <p:cNvCxnSpPr/>
          <p:nvPr/>
        </p:nvCxnSpPr>
        <p:spPr bwMode="gray">
          <a:xfrm>
            <a:off x="0" y="1160463"/>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5CDAA14-E193-4193-939D-69F52ACCAE36}"/>
              </a:ext>
            </a:extLst>
          </p:cNvPr>
          <p:cNvPicPr>
            <a:picLocks noChangeAspect="1"/>
          </p:cNvPicPr>
          <p:nvPr/>
        </p:nvPicPr>
        <p:blipFill>
          <a:blip r:embed="rId2"/>
          <a:srcRect/>
          <a:stretch/>
        </p:blipFill>
        <p:spPr bwMode="gray">
          <a:xfrm>
            <a:off x="10455336" y="270177"/>
            <a:ext cx="1041339" cy="640824"/>
          </a:xfrm>
          <a:prstGeom prst="rect">
            <a:avLst/>
          </a:prstGeom>
        </p:spPr>
      </p:pic>
    </p:spTree>
    <p:extLst>
      <p:ext uri="{BB962C8B-B14F-4D97-AF65-F5344CB8AC3E}">
        <p14:creationId xmlns:p14="http://schemas.microsoft.com/office/powerpoint/2010/main" val="23019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D656BB19-0A22-4BCC-8AE7-D145BF6C4217}"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Tree>
    <p:extLst>
      <p:ext uri="{BB962C8B-B14F-4D97-AF65-F5344CB8AC3E}">
        <p14:creationId xmlns:p14="http://schemas.microsoft.com/office/powerpoint/2010/main" val="3611481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ly 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a:xfrm>
            <a:off x="661988" y="246874"/>
            <a:ext cx="9358312" cy="433388"/>
          </a:xfrm>
        </p:spPr>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6047EA75-E232-4BF6-9ABD-767D54A09F3F}"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
        <p:nvSpPr>
          <p:cNvPr id="8" name="Subtitle 2">
            <a:extLst>
              <a:ext uri="{FF2B5EF4-FFF2-40B4-BE49-F238E27FC236}">
                <a16:creationId xmlns:a16="http://schemas.microsoft.com/office/drawing/2014/main" id="{64080C3C-9D1A-4971-8DC6-03BFCFEBC26F}"/>
              </a:ext>
            </a:extLst>
          </p:cNvPr>
          <p:cNvSpPr>
            <a:spLocks noGrp="1"/>
          </p:cNvSpPr>
          <p:nvPr>
            <p:ph type="subTitle" idx="1"/>
          </p:nvPr>
        </p:nvSpPr>
        <p:spPr bwMode="gray">
          <a:xfrm>
            <a:off x="673896" y="699295"/>
            <a:ext cx="9346404" cy="246062"/>
          </a:xfrm>
        </p:spPr>
        <p:txBody>
          <a:bodyPr/>
          <a:lstStyle>
            <a:lvl1pPr marL="0" indent="0" algn="l">
              <a:spcBef>
                <a:spcPts val="0"/>
              </a:spcBef>
              <a:buNone/>
              <a:defRPr sz="2000"/>
            </a:lvl1pPr>
            <a:lvl2pPr marL="0" indent="0" algn="l">
              <a:spcBef>
                <a:spcPts val="0"/>
              </a:spcBef>
              <a:buNone/>
              <a:defRPr sz="2000"/>
            </a:lvl2pPr>
            <a:lvl3pPr marL="0" indent="0" algn="l">
              <a:spcBef>
                <a:spcPts val="0"/>
              </a:spcBef>
              <a:buNone/>
              <a:defRPr sz="2000"/>
            </a:lvl3pPr>
            <a:lvl4pPr marL="0" indent="0" algn="l">
              <a:spcBef>
                <a:spcPts val="0"/>
              </a:spcBef>
              <a:buNone/>
              <a:defRPr sz="2000"/>
            </a:lvl4pPr>
            <a:lvl5pPr marL="0" indent="0" algn="l">
              <a:spcBef>
                <a:spcPts val="0"/>
              </a:spcBef>
              <a:buNone/>
              <a:defRPr sz="2000"/>
            </a:lvl5pPr>
            <a:lvl6pPr marL="0" indent="0" algn="l">
              <a:spcBef>
                <a:spcPts val="0"/>
              </a:spcBef>
              <a:buNone/>
              <a:defRPr sz="2000"/>
            </a:lvl6pPr>
            <a:lvl7pPr marL="0" indent="0" algn="l">
              <a:spcBef>
                <a:spcPts val="0"/>
              </a:spcBef>
              <a:buNone/>
              <a:defRPr sz="2000"/>
            </a:lvl7pPr>
            <a:lvl8pPr marL="0" indent="0" algn="l">
              <a:spcBef>
                <a:spcPts val="0"/>
              </a:spcBef>
              <a:buNone/>
              <a:defRPr sz="2000"/>
            </a:lvl8pPr>
            <a:lvl9pPr marL="0" indent="0" algn="l">
              <a:spcBef>
                <a:spcPts val="0"/>
              </a:spcBef>
              <a:buNone/>
              <a:defRPr sz="2000"/>
            </a:lvl9pPr>
          </a:lstStyle>
          <a:p>
            <a:r>
              <a:rPr lang="en-US" noProof="0"/>
              <a:t>Click to edit Master subtitle style</a:t>
            </a:r>
          </a:p>
        </p:txBody>
      </p:sp>
    </p:spTree>
    <p:extLst>
      <p:ext uri="{BB962C8B-B14F-4D97-AF65-F5344CB8AC3E}">
        <p14:creationId xmlns:p14="http://schemas.microsoft.com/office/powerpoint/2010/main" val="6983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nnexes">
    <p:spTree>
      <p:nvGrpSpPr>
        <p:cNvPr id="1" name=""/>
        <p:cNvGrpSpPr/>
        <p:nvPr/>
      </p:nvGrpSpPr>
      <p:grpSpPr>
        <a:xfrm>
          <a:off x="0" y="0"/>
          <a:ext cx="0" cy="0"/>
          <a:chOff x="0" y="0"/>
          <a:chExt cx="0" cy="0"/>
        </a:xfrm>
      </p:grpSpPr>
      <p:pic>
        <p:nvPicPr>
          <p:cNvPr id="13" name="Picture Placeholder 6">
            <a:extLst>
              <a:ext uri="{FF2B5EF4-FFF2-40B4-BE49-F238E27FC236}">
                <a16:creationId xmlns:a16="http://schemas.microsoft.com/office/drawing/2014/main" id="{8FE6B251-E0E7-426F-889F-DC137E08F542}"/>
              </a:ext>
            </a:extLst>
          </p:cNvPr>
          <p:cNvPicPr>
            <a:picLocks noChangeAspect="1"/>
          </p:cNvPicPr>
          <p:nvPr/>
        </p:nvPicPr>
        <p:blipFill rotWithShape="1">
          <a:blip r:embed="rId2"/>
          <a:srcRect t="11089" b="11089"/>
          <a:stretch/>
        </p:blipFill>
        <p:spPr bwMode="gray">
          <a:xfrm flipH="1">
            <a:off x="0" y="1165225"/>
            <a:ext cx="12192000" cy="5692775"/>
          </a:xfrm>
          <a:prstGeom prst="rect">
            <a:avLst/>
          </a:prstGeom>
        </p:spPr>
      </p:pic>
      <p:sp>
        <p:nvSpPr>
          <p:cNvPr id="11" name="Title 1">
            <a:extLst>
              <a:ext uri="{FF2B5EF4-FFF2-40B4-BE49-F238E27FC236}">
                <a16:creationId xmlns:a16="http://schemas.microsoft.com/office/drawing/2014/main" id="{4283D593-9478-4CAB-80BB-5769102BCAC5}"/>
              </a:ext>
            </a:extLst>
          </p:cNvPr>
          <p:cNvSpPr>
            <a:spLocks noGrp="1"/>
          </p:cNvSpPr>
          <p:nvPr>
            <p:ph type="title"/>
          </p:nvPr>
        </p:nvSpPr>
        <p:spPr bwMode="gray">
          <a:xfrm>
            <a:off x="-4077" y="4355995"/>
            <a:ext cx="8886899" cy="1207161"/>
          </a:xfrm>
          <a:custGeom>
            <a:avLst/>
            <a:gdLst>
              <a:gd name="connsiteX0" fmla="*/ 0 w 8886899"/>
              <a:gd name="connsiteY0" fmla="*/ 0 h 1207161"/>
              <a:gd name="connsiteX1" fmla="*/ 8571246 w 8886899"/>
              <a:gd name="connsiteY1" fmla="*/ 0 h 1207161"/>
              <a:gd name="connsiteX2" fmla="*/ 8595216 w 8886899"/>
              <a:gd name="connsiteY2" fmla="*/ 0 h 1207161"/>
              <a:gd name="connsiteX3" fmla="*/ 8618848 w 8886899"/>
              <a:gd name="connsiteY3" fmla="*/ 5734 h 1207161"/>
              <a:gd name="connsiteX4" fmla="*/ 8642817 w 8886899"/>
              <a:gd name="connsiteY4" fmla="*/ 11805 h 1207161"/>
              <a:gd name="connsiteX5" fmla="*/ 8666786 w 8886899"/>
              <a:gd name="connsiteY5" fmla="*/ 17876 h 1207161"/>
              <a:gd name="connsiteX6" fmla="*/ 8687380 w 8886899"/>
              <a:gd name="connsiteY6" fmla="*/ 29682 h 1207161"/>
              <a:gd name="connsiteX7" fmla="*/ 8708311 w 8886899"/>
              <a:gd name="connsiteY7" fmla="*/ 41487 h 1207161"/>
              <a:gd name="connsiteX8" fmla="*/ 8726203 w 8886899"/>
              <a:gd name="connsiteY8" fmla="*/ 56665 h 1207161"/>
              <a:gd name="connsiteX9" fmla="*/ 8744096 w 8886899"/>
              <a:gd name="connsiteY9" fmla="*/ 71506 h 1207161"/>
              <a:gd name="connsiteX10" fmla="*/ 8761989 w 8886899"/>
              <a:gd name="connsiteY10" fmla="*/ 89382 h 1207161"/>
              <a:gd name="connsiteX11" fmla="*/ 8773804 w 8886899"/>
              <a:gd name="connsiteY11" fmla="*/ 107258 h 1207161"/>
              <a:gd name="connsiteX12" fmla="*/ 8785620 w 8886899"/>
              <a:gd name="connsiteY12" fmla="*/ 128170 h 1207161"/>
              <a:gd name="connsiteX13" fmla="*/ 8797774 w 8886899"/>
              <a:gd name="connsiteY13" fmla="*/ 149082 h 1207161"/>
              <a:gd name="connsiteX14" fmla="*/ 8806551 w 8886899"/>
              <a:gd name="connsiteY14" fmla="*/ 172693 h 1207161"/>
              <a:gd name="connsiteX15" fmla="*/ 8812628 w 8886899"/>
              <a:gd name="connsiteY15" fmla="*/ 196640 h 1207161"/>
              <a:gd name="connsiteX16" fmla="*/ 8815666 w 8886899"/>
              <a:gd name="connsiteY16" fmla="*/ 220588 h 1207161"/>
              <a:gd name="connsiteX17" fmla="*/ 8815666 w 8886899"/>
              <a:gd name="connsiteY17" fmla="*/ 244535 h 1207161"/>
              <a:gd name="connsiteX18" fmla="*/ 8886899 w 8886899"/>
              <a:gd name="connsiteY18" fmla="*/ 959927 h 1207161"/>
              <a:gd name="connsiteX19" fmla="*/ 8886899 w 8886899"/>
              <a:gd name="connsiteY19" fmla="*/ 983538 h 1207161"/>
              <a:gd name="connsiteX20" fmla="*/ 8884199 w 8886899"/>
              <a:gd name="connsiteY20" fmla="*/ 1007485 h 1207161"/>
              <a:gd name="connsiteX21" fmla="*/ 8878122 w 8886899"/>
              <a:gd name="connsiteY21" fmla="*/ 1031433 h 1207161"/>
              <a:gd name="connsiteX22" fmla="*/ 8869007 w 8886899"/>
              <a:gd name="connsiteY22" fmla="*/ 1055043 h 1207161"/>
              <a:gd name="connsiteX23" fmla="*/ 8857191 w 8886899"/>
              <a:gd name="connsiteY23" fmla="*/ 1075955 h 1207161"/>
              <a:gd name="connsiteX24" fmla="*/ 8845375 w 8886899"/>
              <a:gd name="connsiteY24" fmla="*/ 1096867 h 1207161"/>
              <a:gd name="connsiteX25" fmla="*/ 8833559 w 8886899"/>
              <a:gd name="connsiteY25" fmla="*/ 1114743 h 1207161"/>
              <a:gd name="connsiteX26" fmla="*/ 8815666 w 8886899"/>
              <a:gd name="connsiteY26" fmla="*/ 1132620 h 1207161"/>
              <a:gd name="connsiteX27" fmla="*/ 8797774 w 8886899"/>
              <a:gd name="connsiteY27" fmla="*/ 1150496 h 1207161"/>
              <a:gd name="connsiteX28" fmla="*/ 8779881 w 8886899"/>
              <a:gd name="connsiteY28" fmla="*/ 1162639 h 1207161"/>
              <a:gd name="connsiteX29" fmla="*/ 8758950 w 8886899"/>
              <a:gd name="connsiteY29" fmla="*/ 1177479 h 1207161"/>
              <a:gd name="connsiteX30" fmla="*/ 8738019 w 8886899"/>
              <a:gd name="connsiteY30" fmla="*/ 1186249 h 1207161"/>
              <a:gd name="connsiteX31" fmla="*/ 8714387 w 8886899"/>
              <a:gd name="connsiteY31" fmla="*/ 1195356 h 1207161"/>
              <a:gd name="connsiteX32" fmla="*/ 8690418 w 8886899"/>
              <a:gd name="connsiteY32" fmla="*/ 1201427 h 1207161"/>
              <a:gd name="connsiteX33" fmla="*/ 8666786 w 8886899"/>
              <a:gd name="connsiteY33" fmla="*/ 1204125 h 1207161"/>
              <a:gd name="connsiteX34" fmla="*/ 8642817 w 8886899"/>
              <a:gd name="connsiteY34" fmla="*/ 1207161 h 1207161"/>
              <a:gd name="connsiteX35" fmla="*/ 0 w 8886899"/>
              <a:gd name="connsiteY35" fmla="*/ 1207161 h 1207161"/>
              <a:gd name="connsiteX36" fmla="*/ 0 w 8886899"/>
              <a:gd name="connsiteY36" fmla="*/ 0 h 12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86899" h="1207161">
                <a:moveTo>
                  <a:pt x="0" y="0"/>
                </a:moveTo>
                <a:cubicBezTo>
                  <a:pt x="2857082" y="0"/>
                  <a:pt x="5714164" y="0"/>
                  <a:pt x="8571246" y="0"/>
                </a:cubicBezTo>
                <a:cubicBezTo>
                  <a:pt x="8579349" y="0"/>
                  <a:pt x="8587113" y="0"/>
                  <a:pt x="8595216" y="0"/>
                </a:cubicBezTo>
                <a:cubicBezTo>
                  <a:pt x="8602980" y="2024"/>
                  <a:pt x="8611083" y="3710"/>
                  <a:pt x="8618848" y="5734"/>
                </a:cubicBezTo>
                <a:cubicBezTo>
                  <a:pt x="8626950" y="7758"/>
                  <a:pt x="8634715" y="9782"/>
                  <a:pt x="8642817" y="11805"/>
                </a:cubicBezTo>
                <a:cubicBezTo>
                  <a:pt x="8650919" y="13829"/>
                  <a:pt x="8658684" y="15853"/>
                  <a:pt x="8666786" y="17876"/>
                </a:cubicBezTo>
                <a:cubicBezTo>
                  <a:pt x="8673538" y="21924"/>
                  <a:pt x="8680628" y="25634"/>
                  <a:pt x="8687380" y="29682"/>
                </a:cubicBezTo>
                <a:cubicBezTo>
                  <a:pt x="8694469" y="33729"/>
                  <a:pt x="8701221" y="37439"/>
                  <a:pt x="8708311" y="41487"/>
                </a:cubicBezTo>
                <a:cubicBezTo>
                  <a:pt x="8714387" y="46546"/>
                  <a:pt x="8720127" y="51605"/>
                  <a:pt x="8726203" y="56665"/>
                </a:cubicBezTo>
                <a:cubicBezTo>
                  <a:pt x="8732280" y="61724"/>
                  <a:pt x="8738019" y="66446"/>
                  <a:pt x="8744096" y="71506"/>
                </a:cubicBezTo>
                <a:cubicBezTo>
                  <a:pt x="8750173" y="77577"/>
                  <a:pt x="8755912" y="83311"/>
                  <a:pt x="8761989" y="89382"/>
                </a:cubicBezTo>
                <a:cubicBezTo>
                  <a:pt x="8766040" y="95453"/>
                  <a:pt x="8769753" y="101187"/>
                  <a:pt x="8773804" y="107258"/>
                </a:cubicBezTo>
                <a:cubicBezTo>
                  <a:pt x="8777856" y="114341"/>
                  <a:pt x="8781569" y="121087"/>
                  <a:pt x="8785620" y="128170"/>
                </a:cubicBezTo>
                <a:cubicBezTo>
                  <a:pt x="8789672" y="135253"/>
                  <a:pt x="8793723" y="141999"/>
                  <a:pt x="8797774" y="149082"/>
                </a:cubicBezTo>
                <a:cubicBezTo>
                  <a:pt x="8800812" y="156840"/>
                  <a:pt x="8803513" y="164935"/>
                  <a:pt x="8806551" y="172693"/>
                </a:cubicBezTo>
                <a:cubicBezTo>
                  <a:pt x="8808577" y="180788"/>
                  <a:pt x="8810603" y="188545"/>
                  <a:pt x="8812628" y="196640"/>
                </a:cubicBezTo>
                <a:cubicBezTo>
                  <a:pt x="8813641" y="204398"/>
                  <a:pt x="8814654" y="212493"/>
                  <a:pt x="8815666" y="220588"/>
                </a:cubicBezTo>
                <a:cubicBezTo>
                  <a:pt x="8815666" y="228345"/>
                  <a:pt x="8815666" y="236440"/>
                  <a:pt x="8815666" y="244535"/>
                </a:cubicBezTo>
                <a:cubicBezTo>
                  <a:pt x="8839298" y="482999"/>
                  <a:pt x="8863268" y="721463"/>
                  <a:pt x="8886899" y="959927"/>
                </a:cubicBezTo>
                <a:cubicBezTo>
                  <a:pt x="8886899" y="968022"/>
                  <a:pt x="8886899" y="975780"/>
                  <a:pt x="8886899" y="983538"/>
                </a:cubicBezTo>
                <a:cubicBezTo>
                  <a:pt x="8885887" y="991633"/>
                  <a:pt x="8885211" y="999728"/>
                  <a:pt x="8884199" y="1007485"/>
                </a:cubicBezTo>
                <a:cubicBezTo>
                  <a:pt x="8882173" y="1015580"/>
                  <a:pt x="8880147" y="1023338"/>
                  <a:pt x="8878122" y="1031433"/>
                </a:cubicBezTo>
                <a:cubicBezTo>
                  <a:pt x="8875084" y="1039191"/>
                  <a:pt x="8872045" y="1047285"/>
                  <a:pt x="8869007" y="1055043"/>
                </a:cubicBezTo>
                <a:cubicBezTo>
                  <a:pt x="8864956" y="1062126"/>
                  <a:pt x="8861242" y="1068872"/>
                  <a:pt x="8857191" y="1075955"/>
                </a:cubicBezTo>
                <a:cubicBezTo>
                  <a:pt x="8853140" y="1083038"/>
                  <a:pt x="8849426" y="1089784"/>
                  <a:pt x="8845375" y="1096867"/>
                </a:cubicBezTo>
                <a:cubicBezTo>
                  <a:pt x="8841324" y="1102938"/>
                  <a:pt x="8837610" y="1108672"/>
                  <a:pt x="8833559" y="1114743"/>
                </a:cubicBezTo>
                <a:cubicBezTo>
                  <a:pt x="8827482" y="1120815"/>
                  <a:pt x="8821743" y="1126549"/>
                  <a:pt x="8815666" y="1132620"/>
                </a:cubicBezTo>
                <a:cubicBezTo>
                  <a:pt x="8809590" y="1138691"/>
                  <a:pt x="8803851" y="1144425"/>
                  <a:pt x="8797774" y="1150496"/>
                </a:cubicBezTo>
                <a:cubicBezTo>
                  <a:pt x="8791697" y="1154544"/>
                  <a:pt x="8785958" y="1158591"/>
                  <a:pt x="8779881" y="1162639"/>
                </a:cubicBezTo>
                <a:cubicBezTo>
                  <a:pt x="8772792" y="1167698"/>
                  <a:pt x="8766040" y="1172420"/>
                  <a:pt x="8758950" y="1177479"/>
                </a:cubicBezTo>
                <a:cubicBezTo>
                  <a:pt x="8751861" y="1180515"/>
                  <a:pt x="8745109" y="1183213"/>
                  <a:pt x="8738019" y="1186249"/>
                </a:cubicBezTo>
                <a:cubicBezTo>
                  <a:pt x="8730254" y="1189285"/>
                  <a:pt x="8722152" y="1192320"/>
                  <a:pt x="8714387" y="1195356"/>
                </a:cubicBezTo>
                <a:cubicBezTo>
                  <a:pt x="8706285" y="1197379"/>
                  <a:pt x="8698520" y="1199403"/>
                  <a:pt x="8690418" y="1201427"/>
                </a:cubicBezTo>
                <a:cubicBezTo>
                  <a:pt x="8682653" y="1202439"/>
                  <a:pt x="8674551" y="1203113"/>
                  <a:pt x="8666786" y="1204125"/>
                </a:cubicBezTo>
                <a:cubicBezTo>
                  <a:pt x="8658684" y="1205137"/>
                  <a:pt x="8650919" y="1206149"/>
                  <a:pt x="8642817" y="1207161"/>
                </a:cubicBezTo>
                <a:cubicBezTo>
                  <a:pt x="5761766" y="1207161"/>
                  <a:pt x="2881052" y="1207161"/>
                  <a:pt x="0" y="1207161"/>
                </a:cubicBezTo>
                <a:cubicBezTo>
                  <a:pt x="0" y="804774"/>
                  <a:pt x="0" y="402387"/>
                  <a:pt x="0" y="0"/>
                </a:cubicBezTo>
                <a:close/>
              </a:path>
            </a:pathLst>
          </a:custGeom>
          <a:solidFill>
            <a:schemeClr val="accent1"/>
          </a:solidFill>
        </p:spPr>
        <p:txBody>
          <a:bodyPr wrap="square" lIns="662400" rIns="720000" anchor="ctr">
            <a:noAutofit/>
          </a:bodyPr>
          <a:lstStyle>
            <a:lvl1pPr>
              <a:defRPr sz="3400">
                <a:solidFill>
                  <a:schemeClr val="bg1"/>
                </a:solidFill>
              </a:defRPr>
            </a:lvl1p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D89DA73B-C646-442F-8C8E-586C1F3B00FB}"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35253C1-6FB7-43D9-B87E-B4075112F502}" type="slidenum">
              <a:rPr lang="en-US" noProof="0" smtClean="0"/>
              <a:pPr/>
              <a:t>‹Nr.›</a:t>
            </a:fld>
            <a:endParaRPr lang="en-US" noProof="0"/>
          </a:p>
        </p:txBody>
      </p:sp>
      <p:cxnSp>
        <p:nvCxnSpPr>
          <p:cNvPr id="9" name="Straight Connector 8">
            <a:extLst>
              <a:ext uri="{FF2B5EF4-FFF2-40B4-BE49-F238E27FC236}">
                <a16:creationId xmlns:a16="http://schemas.microsoft.com/office/drawing/2014/main" id="{30766215-7A47-4BD9-9A16-BCA290ADA020}"/>
              </a:ext>
            </a:extLst>
          </p:cNvPr>
          <p:cNvCxnSpPr/>
          <p:nvPr/>
        </p:nvCxnSpPr>
        <p:spPr bwMode="gray">
          <a:xfrm>
            <a:off x="0" y="1160463"/>
            <a:ext cx="1219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BFE38F5B-BA1A-432A-8E52-9706598F206D}"/>
              </a:ext>
            </a:extLst>
          </p:cNvPr>
          <p:cNvPicPr>
            <a:picLocks noChangeAspect="1"/>
          </p:cNvPicPr>
          <p:nvPr/>
        </p:nvPicPr>
        <p:blipFill>
          <a:blip r:embed="rId3"/>
          <a:srcRect/>
          <a:stretch/>
        </p:blipFill>
        <p:spPr bwMode="gray">
          <a:xfrm>
            <a:off x="10455336" y="270177"/>
            <a:ext cx="1041339" cy="640824"/>
          </a:xfrm>
          <a:prstGeom prst="rect">
            <a:avLst/>
          </a:prstGeom>
        </p:spPr>
      </p:pic>
    </p:spTree>
    <p:extLst>
      <p:ext uri="{BB962C8B-B14F-4D97-AF65-F5344CB8AC3E}">
        <p14:creationId xmlns:p14="http://schemas.microsoft.com/office/powerpoint/2010/main" val="2500026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A425233-381B-4EDC-8606-CC68169D8124}"/>
              </a:ext>
            </a:extLst>
          </p:cNvPr>
          <p:cNvSpPr>
            <a:spLocks noGrp="1"/>
          </p:cNvSpPr>
          <p:nvPr>
            <p:ph type="pic" sz="quarter" idx="16"/>
          </p:nvPr>
        </p:nvSpPr>
        <p:spPr bwMode="gray">
          <a:xfrm>
            <a:off x="0" y="1165225"/>
            <a:ext cx="12192000" cy="5692775"/>
          </a:xfrm>
          <a:custGeom>
            <a:avLst/>
            <a:gdLst>
              <a:gd name="connsiteX0" fmla="*/ 0 w 12192000"/>
              <a:gd name="connsiteY0" fmla="*/ 0 h 5692775"/>
              <a:gd name="connsiteX1" fmla="*/ 12192000 w 12192000"/>
              <a:gd name="connsiteY1" fmla="*/ 0 h 5692775"/>
              <a:gd name="connsiteX2" fmla="*/ 12192000 w 12192000"/>
              <a:gd name="connsiteY2" fmla="*/ 5692775 h 5692775"/>
              <a:gd name="connsiteX3" fmla="*/ 0 w 12192000"/>
              <a:gd name="connsiteY3" fmla="*/ 5692775 h 5692775"/>
              <a:gd name="connsiteX4" fmla="*/ 0 w 12192000"/>
              <a:gd name="connsiteY4" fmla="*/ 4025523 h 5692775"/>
              <a:gd name="connsiteX5" fmla="*/ 8638741 w 12192000"/>
              <a:gd name="connsiteY5" fmla="*/ 4025523 h 5692775"/>
              <a:gd name="connsiteX6" fmla="*/ 8662710 w 12192000"/>
              <a:gd name="connsiteY6" fmla="*/ 4021716 h 5692775"/>
              <a:gd name="connsiteX7" fmla="*/ 8686342 w 12192000"/>
              <a:gd name="connsiteY7" fmla="*/ 4018333 h 5692775"/>
              <a:gd name="connsiteX8" fmla="*/ 8710311 w 12192000"/>
              <a:gd name="connsiteY8" fmla="*/ 4010721 h 5692775"/>
              <a:gd name="connsiteX9" fmla="*/ 8733943 w 12192000"/>
              <a:gd name="connsiteY9" fmla="*/ 3999302 h 5692775"/>
              <a:gd name="connsiteX10" fmla="*/ 8754874 w 12192000"/>
              <a:gd name="connsiteY10" fmla="*/ 3988305 h 5692775"/>
              <a:gd name="connsiteX11" fmla="*/ 8775805 w 12192000"/>
              <a:gd name="connsiteY11" fmla="*/ 3969697 h 5692775"/>
              <a:gd name="connsiteX12" fmla="*/ 8793698 w 12192000"/>
              <a:gd name="connsiteY12" fmla="*/ 3954471 h 5692775"/>
              <a:gd name="connsiteX13" fmla="*/ 8811590 w 12192000"/>
              <a:gd name="connsiteY13" fmla="*/ 3932056 h 5692775"/>
              <a:gd name="connsiteX14" fmla="*/ 8829483 w 12192000"/>
              <a:gd name="connsiteY14" fmla="*/ 3909640 h 5692775"/>
              <a:gd name="connsiteX15" fmla="*/ 8841299 w 12192000"/>
              <a:gd name="connsiteY15" fmla="*/ 3887225 h 5692775"/>
              <a:gd name="connsiteX16" fmla="*/ 8853115 w 12192000"/>
              <a:gd name="connsiteY16" fmla="*/ 3861003 h 5692775"/>
              <a:gd name="connsiteX17" fmla="*/ 8864931 w 12192000"/>
              <a:gd name="connsiteY17" fmla="*/ 3834782 h 5692775"/>
              <a:gd name="connsiteX18" fmla="*/ 8874046 w 12192000"/>
              <a:gd name="connsiteY18" fmla="*/ 3805177 h 5692775"/>
              <a:gd name="connsiteX19" fmla="*/ 8880123 w 12192000"/>
              <a:gd name="connsiteY19" fmla="*/ 3775148 h 5692775"/>
              <a:gd name="connsiteX20" fmla="*/ 8882823 w 12192000"/>
              <a:gd name="connsiteY20" fmla="*/ 3745121 h 5692775"/>
              <a:gd name="connsiteX21" fmla="*/ 8882823 w 12192000"/>
              <a:gd name="connsiteY21" fmla="*/ 3715515 h 5692775"/>
              <a:gd name="connsiteX22" fmla="*/ 8811590 w 12192000"/>
              <a:gd name="connsiteY22" fmla="*/ 2818482 h 5692775"/>
              <a:gd name="connsiteX23" fmla="*/ 8811590 w 12192000"/>
              <a:gd name="connsiteY23" fmla="*/ 2788454 h 5692775"/>
              <a:gd name="connsiteX24" fmla="*/ 8808552 w 12192000"/>
              <a:gd name="connsiteY24" fmla="*/ 2758426 h 5692775"/>
              <a:gd name="connsiteX25" fmla="*/ 8802475 w 12192000"/>
              <a:gd name="connsiteY25" fmla="*/ 2728399 h 5692775"/>
              <a:gd name="connsiteX26" fmla="*/ 8793698 w 12192000"/>
              <a:gd name="connsiteY26" fmla="*/ 2698793 h 5692775"/>
              <a:gd name="connsiteX27" fmla="*/ 8781544 w 12192000"/>
              <a:gd name="connsiteY27" fmla="*/ 2672571 h 5692775"/>
              <a:gd name="connsiteX28" fmla="*/ 8769728 w 12192000"/>
              <a:gd name="connsiteY28" fmla="*/ 2646349 h 5692775"/>
              <a:gd name="connsiteX29" fmla="*/ 8757913 w 12192000"/>
              <a:gd name="connsiteY29" fmla="*/ 2623935 h 5692775"/>
              <a:gd name="connsiteX30" fmla="*/ 8740020 w 12192000"/>
              <a:gd name="connsiteY30" fmla="*/ 2601520 h 5692775"/>
              <a:gd name="connsiteX31" fmla="*/ 8722127 w 12192000"/>
              <a:gd name="connsiteY31" fmla="*/ 2582911 h 5692775"/>
              <a:gd name="connsiteX32" fmla="*/ 8704235 w 12192000"/>
              <a:gd name="connsiteY32" fmla="*/ 2563879 h 5692775"/>
              <a:gd name="connsiteX33" fmla="*/ 8683304 w 12192000"/>
              <a:gd name="connsiteY33" fmla="*/ 2549077 h 5692775"/>
              <a:gd name="connsiteX34" fmla="*/ 8662710 w 12192000"/>
              <a:gd name="connsiteY34" fmla="*/ 2534273 h 5692775"/>
              <a:gd name="connsiteX35" fmla="*/ 8638741 w 12192000"/>
              <a:gd name="connsiteY35" fmla="*/ 2526660 h 5692775"/>
              <a:gd name="connsiteX36" fmla="*/ 8614772 w 12192000"/>
              <a:gd name="connsiteY36" fmla="*/ 2519048 h 5692775"/>
              <a:gd name="connsiteX37" fmla="*/ 8591140 w 12192000"/>
              <a:gd name="connsiteY37" fmla="*/ 2511858 h 5692775"/>
              <a:gd name="connsiteX38" fmla="*/ 8567170 w 12192000"/>
              <a:gd name="connsiteY38" fmla="*/ 2511858 h 5692775"/>
              <a:gd name="connsiteX39" fmla="*/ 0 w 12192000"/>
              <a:gd name="connsiteY39" fmla="*/ 2511858 h 569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5692775">
                <a:moveTo>
                  <a:pt x="0" y="0"/>
                </a:moveTo>
                <a:lnTo>
                  <a:pt x="12192000" y="0"/>
                </a:lnTo>
                <a:lnTo>
                  <a:pt x="12192000" y="5692775"/>
                </a:lnTo>
                <a:lnTo>
                  <a:pt x="0" y="5692775"/>
                </a:lnTo>
                <a:lnTo>
                  <a:pt x="0" y="4025523"/>
                </a:lnTo>
                <a:lnTo>
                  <a:pt x="8638741" y="4025523"/>
                </a:lnTo>
                <a:cubicBezTo>
                  <a:pt x="8646843" y="4024254"/>
                  <a:pt x="8654608" y="4022985"/>
                  <a:pt x="8662710" y="4021716"/>
                </a:cubicBezTo>
                <a:cubicBezTo>
                  <a:pt x="8670475" y="4020447"/>
                  <a:pt x="8678577" y="4019602"/>
                  <a:pt x="8686342" y="4018333"/>
                </a:cubicBezTo>
                <a:cubicBezTo>
                  <a:pt x="8694444" y="4015795"/>
                  <a:pt x="8702209" y="4013257"/>
                  <a:pt x="8710311" y="4010721"/>
                </a:cubicBezTo>
                <a:cubicBezTo>
                  <a:pt x="8718076" y="4006914"/>
                  <a:pt x="8726178" y="4003108"/>
                  <a:pt x="8733943" y="3999302"/>
                </a:cubicBezTo>
                <a:cubicBezTo>
                  <a:pt x="8741033" y="3995495"/>
                  <a:pt x="8747785" y="3992112"/>
                  <a:pt x="8754874" y="3988305"/>
                </a:cubicBezTo>
                <a:cubicBezTo>
                  <a:pt x="8761964" y="3981961"/>
                  <a:pt x="8768716" y="3976040"/>
                  <a:pt x="8775805" y="3969697"/>
                </a:cubicBezTo>
                <a:cubicBezTo>
                  <a:pt x="8781882" y="3964621"/>
                  <a:pt x="8787621" y="3959546"/>
                  <a:pt x="8793698" y="3954471"/>
                </a:cubicBezTo>
                <a:cubicBezTo>
                  <a:pt x="8799775" y="3946858"/>
                  <a:pt x="8805514" y="3939668"/>
                  <a:pt x="8811590" y="3932056"/>
                </a:cubicBezTo>
                <a:cubicBezTo>
                  <a:pt x="8817667" y="3924443"/>
                  <a:pt x="8823406" y="3917254"/>
                  <a:pt x="8829483" y="3909640"/>
                </a:cubicBezTo>
                <a:cubicBezTo>
                  <a:pt x="8833534" y="3902027"/>
                  <a:pt x="8837248" y="3894837"/>
                  <a:pt x="8841299" y="3887225"/>
                </a:cubicBezTo>
                <a:cubicBezTo>
                  <a:pt x="8845350" y="3878344"/>
                  <a:pt x="8849064" y="3869885"/>
                  <a:pt x="8853115" y="3861003"/>
                </a:cubicBezTo>
                <a:cubicBezTo>
                  <a:pt x="8857166" y="3852122"/>
                  <a:pt x="8860880" y="3843663"/>
                  <a:pt x="8864931" y="3834782"/>
                </a:cubicBezTo>
                <a:cubicBezTo>
                  <a:pt x="8867969" y="3825054"/>
                  <a:pt x="8871008" y="3814905"/>
                  <a:pt x="8874046" y="3805177"/>
                </a:cubicBezTo>
                <a:cubicBezTo>
                  <a:pt x="8876071" y="3795027"/>
                  <a:pt x="8878097" y="3785299"/>
                  <a:pt x="8880123" y="3775148"/>
                </a:cubicBezTo>
                <a:cubicBezTo>
                  <a:pt x="8881135" y="3765422"/>
                  <a:pt x="8881811" y="3755272"/>
                  <a:pt x="8882823" y="3745121"/>
                </a:cubicBezTo>
                <a:cubicBezTo>
                  <a:pt x="8882823" y="3735393"/>
                  <a:pt x="8882823" y="3725666"/>
                  <a:pt x="8882823" y="3715515"/>
                </a:cubicBezTo>
                <a:cubicBezTo>
                  <a:pt x="8859192" y="3416504"/>
                  <a:pt x="8835222" y="3117493"/>
                  <a:pt x="8811590" y="2818482"/>
                </a:cubicBezTo>
                <a:cubicBezTo>
                  <a:pt x="8811590" y="2808331"/>
                  <a:pt x="8811590" y="2798181"/>
                  <a:pt x="8811590" y="2788454"/>
                </a:cubicBezTo>
                <a:cubicBezTo>
                  <a:pt x="8810578" y="2778304"/>
                  <a:pt x="8809565" y="2768154"/>
                  <a:pt x="8808552" y="2758426"/>
                </a:cubicBezTo>
                <a:cubicBezTo>
                  <a:pt x="8806527" y="2748276"/>
                  <a:pt x="8804501" y="2738549"/>
                  <a:pt x="8802475" y="2728399"/>
                </a:cubicBezTo>
                <a:cubicBezTo>
                  <a:pt x="8799437" y="2718671"/>
                  <a:pt x="8796736" y="2708521"/>
                  <a:pt x="8793698" y="2698793"/>
                </a:cubicBezTo>
                <a:cubicBezTo>
                  <a:pt x="8789647" y="2689911"/>
                  <a:pt x="8785596" y="2681453"/>
                  <a:pt x="8781544" y="2672571"/>
                </a:cubicBezTo>
                <a:cubicBezTo>
                  <a:pt x="8777493" y="2663690"/>
                  <a:pt x="8773780" y="2655231"/>
                  <a:pt x="8769728" y="2646349"/>
                </a:cubicBezTo>
                <a:cubicBezTo>
                  <a:pt x="8765677" y="2638737"/>
                  <a:pt x="8761964" y="2631547"/>
                  <a:pt x="8757913" y="2623935"/>
                </a:cubicBezTo>
                <a:cubicBezTo>
                  <a:pt x="8751836" y="2616322"/>
                  <a:pt x="8746097" y="2609132"/>
                  <a:pt x="8740020" y="2601520"/>
                </a:cubicBezTo>
                <a:cubicBezTo>
                  <a:pt x="8733943" y="2595175"/>
                  <a:pt x="8728204" y="2589254"/>
                  <a:pt x="8722127" y="2582911"/>
                </a:cubicBezTo>
                <a:cubicBezTo>
                  <a:pt x="8716051" y="2576566"/>
                  <a:pt x="8710311" y="2570222"/>
                  <a:pt x="8704235" y="2563879"/>
                </a:cubicBezTo>
                <a:cubicBezTo>
                  <a:pt x="8697145" y="2558803"/>
                  <a:pt x="8690393" y="2554151"/>
                  <a:pt x="8683304" y="2549077"/>
                </a:cubicBezTo>
                <a:cubicBezTo>
                  <a:pt x="8676552" y="2544001"/>
                  <a:pt x="8669462" y="2539349"/>
                  <a:pt x="8662710" y="2534273"/>
                </a:cubicBezTo>
                <a:cubicBezTo>
                  <a:pt x="8654608" y="2531736"/>
                  <a:pt x="8646843" y="2529198"/>
                  <a:pt x="8638741" y="2526660"/>
                </a:cubicBezTo>
                <a:cubicBezTo>
                  <a:pt x="8630639" y="2524124"/>
                  <a:pt x="8622874" y="2521586"/>
                  <a:pt x="8614772" y="2519048"/>
                </a:cubicBezTo>
                <a:cubicBezTo>
                  <a:pt x="8607007" y="2516510"/>
                  <a:pt x="8598904" y="2514396"/>
                  <a:pt x="8591140" y="2511858"/>
                </a:cubicBezTo>
                <a:cubicBezTo>
                  <a:pt x="8583037" y="2511858"/>
                  <a:pt x="8575273" y="2511858"/>
                  <a:pt x="8567170" y="2511858"/>
                </a:cubicBezTo>
                <a:lnTo>
                  <a:pt x="0" y="2511858"/>
                </a:lnTo>
                <a:close/>
              </a:path>
            </a:pathLst>
          </a:custGeom>
        </p:spPr>
        <p:txBody>
          <a:bodyPr wrap="square" tIns="0" bIns="900000" anchor="ctr">
            <a:noAutofit/>
          </a:bodyPr>
          <a:lstStyle>
            <a:lvl1pPr algn="ctr">
              <a:defRPr sz="1800"/>
            </a:lvl1pPr>
          </a:lstStyle>
          <a:p>
            <a:r>
              <a:rPr lang="en-US" noProof="0"/>
              <a:t>Click icon to add picture</a:t>
            </a:r>
          </a:p>
        </p:txBody>
      </p:sp>
      <p:sp>
        <p:nvSpPr>
          <p:cNvPr id="11" name="Title 10">
            <a:extLst>
              <a:ext uri="{FF2B5EF4-FFF2-40B4-BE49-F238E27FC236}">
                <a16:creationId xmlns:a16="http://schemas.microsoft.com/office/drawing/2014/main" id="{4283D593-9478-4CAB-80BB-5769102BCAC5}"/>
              </a:ext>
            </a:extLst>
          </p:cNvPr>
          <p:cNvSpPr>
            <a:spLocks noGrp="1"/>
          </p:cNvSpPr>
          <p:nvPr>
            <p:ph type="title" hasCustomPrompt="1"/>
          </p:nvPr>
        </p:nvSpPr>
        <p:spPr bwMode="gray">
          <a:xfrm>
            <a:off x="0" y="0"/>
            <a:ext cx="45719" cy="45719"/>
          </a:xfrm>
          <a:prstGeom prst="rect">
            <a:avLst/>
          </a:prstGeom>
          <a:noFill/>
        </p:spPr>
        <p:txBody>
          <a:bodyPr wrap="square" lIns="0" rIns="0" anchor="t">
            <a:noAutofit/>
          </a:bodyPr>
          <a:lstStyle>
            <a:lvl1pPr>
              <a:defRPr sz="200">
                <a:noFill/>
              </a:defRPr>
            </a:lvl1pPr>
          </a:lstStyle>
          <a:p>
            <a:r>
              <a:rPr lang="en-US" noProof="0"/>
              <a:t>Mastertitelformat bearbeiten</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4536597C-DB40-4CF5-9BE8-C79EC3FE4C41}"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a:xfrm>
            <a:off x="6617653" y="6520635"/>
            <a:ext cx="3330575" cy="14605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35253C1-6FB7-43D9-B87E-B4075112F502}" type="slidenum">
              <a:rPr lang="en-US" noProof="0" smtClean="0"/>
              <a:pPr/>
              <a:t>‹Nr.›</a:t>
            </a:fld>
            <a:endParaRPr lang="en-US" noProof="0"/>
          </a:p>
        </p:txBody>
      </p:sp>
      <p:cxnSp>
        <p:nvCxnSpPr>
          <p:cNvPr id="9" name="Straight Connector 8">
            <a:extLst>
              <a:ext uri="{FF2B5EF4-FFF2-40B4-BE49-F238E27FC236}">
                <a16:creationId xmlns:a16="http://schemas.microsoft.com/office/drawing/2014/main" id="{30766215-7A47-4BD9-9A16-BCA290ADA020}"/>
              </a:ext>
            </a:extLst>
          </p:cNvPr>
          <p:cNvCxnSpPr/>
          <p:nvPr/>
        </p:nvCxnSpPr>
        <p:spPr bwMode="gray">
          <a:xfrm>
            <a:off x="0" y="1160463"/>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0FDDB1-ED99-4E3F-ABF9-99E6B80B0076}"/>
              </a:ext>
            </a:extLst>
          </p:cNvPr>
          <p:cNvSpPr txBox="1"/>
          <p:nvPr/>
        </p:nvSpPr>
        <p:spPr bwMode="gray">
          <a:xfrm>
            <a:off x="667471" y="3953119"/>
            <a:ext cx="7553325" cy="961592"/>
          </a:xfrm>
          <a:prstGeom prst="rect">
            <a:avLst/>
          </a:prstGeom>
          <a:noFill/>
        </p:spPr>
        <p:txBody>
          <a:bodyPr wrap="square" lIns="0" tIns="0" rIns="0" bIns="0" rtlCol="0" anchor="ctr">
            <a:noAutofit/>
          </a:bodyPr>
          <a:lstStyle/>
          <a:p>
            <a:pPr algn="l">
              <a:lnSpc>
                <a:spcPct val="90000"/>
              </a:lnSpc>
            </a:pPr>
            <a:r>
              <a:rPr lang="en-US" sz="3400" b="1" noProof="0">
                <a:solidFill>
                  <a:schemeClr val="accent1"/>
                </a:solidFill>
              </a:rPr>
              <a:t>Thank you for your attention.</a:t>
            </a:r>
          </a:p>
          <a:p>
            <a:pPr algn="l">
              <a:lnSpc>
                <a:spcPct val="90000"/>
              </a:lnSpc>
            </a:pPr>
            <a:r>
              <a:rPr lang="en-US" sz="3400" b="0" noProof="0">
                <a:solidFill>
                  <a:schemeClr val="accent1"/>
                </a:solidFill>
                <a:latin typeface="+mj-lt"/>
              </a:rPr>
              <a:t>We deliver what matters.</a:t>
            </a:r>
          </a:p>
        </p:txBody>
      </p:sp>
      <p:sp>
        <p:nvSpPr>
          <p:cNvPr id="21" name="Text Placeholder 20">
            <a:extLst>
              <a:ext uri="{FF2B5EF4-FFF2-40B4-BE49-F238E27FC236}">
                <a16:creationId xmlns:a16="http://schemas.microsoft.com/office/drawing/2014/main" id="{4F4A811C-5F16-41A7-9302-2F859E823D7A}"/>
              </a:ext>
            </a:extLst>
          </p:cNvPr>
          <p:cNvSpPr>
            <a:spLocks noGrp="1"/>
          </p:cNvSpPr>
          <p:nvPr>
            <p:ph type="body" sz="quarter" idx="17"/>
          </p:nvPr>
        </p:nvSpPr>
        <p:spPr bwMode="gray">
          <a:xfrm>
            <a:off x="683420" y="5821679"/>
            <a:ext cx="3225640" cy="849599"/>
          </a:xfrm>
        </p:spPr>
        <p:txBody>
          <a:bodyPr anchor="b"/>
          <a:lstStyle>
            <a:lvl1pPr marL="0" indent="0">
              <a:spcBef>
                <a:spcPts val="0"/>
              </a:spcBef>
              <a:buFont typeface="Arial" panose="020B0604020202020204" pitchFamily="34" charset="0"/>
              <a:buNone/>
              <a:defRPr sz="1200" b="1">
                <a:latin typeface="+mn-lt"/>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Graphic 12">
            <a:extLst>
              <a:ext uri="{FF2B5EF4-FFF2-40B4-BE49-F238E27FC236}">
                <a16:creationId xmlns:a16="http://schemas.microsoft.com/office/drawing/2014/main" id="{84491CA8-954F-4CF6-B122-FD94D00A40CF}"/>
              </a:ext>
            </a:extLst>
          </p:cNvPr>
          <p:cNvPicPr>
            <a:picLocks noChangeAspect="1"/>
          </p:cNvPicPr>
          <p:nvPr/>
        </p:nvPicPr>
        <p:blipFill>
          <a:blip r:embed="rId2"/>
          <a:srcRect/>
          <a:stretch/>
        </p:blipFill>
        <p:spPr bwMode="gray">
          <a:xfrm>
            <a:off x="10455336" y="270177"/>
            <a:ext cx="1041339" cy="640824"/>
          </a:xfrm>
          <a:prstGeom prst="rect">
            <a:avLst/>
          </a:prstGeom>
        </p:spPr>
      </p:pic>
    </p:spTree>
    <p:extLst>
      <p:ext uri="{BB962C8B-B14F-4D97-AF65-F5344CB8AC3E}">
        <p14:creationId xmlns:p14="http://schemas.microsoft.com/office/powerpoint/2010/main" val="93110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0EA83ADC-59CD-4A81-A2D2-9F02D888AFCB}"/>
              </a:ext>
            </a:extLst>
          </p:cNvPr>
          <p:cNvSpPr>
            <a:spLocks noGrp="1"/>
          </p:cNvSpPr>
          <p:nvPr>
            <p:ph type="pic" sz="quarter" idx="14"/>
          </p:nvPr>
        </p:nvSpPr>
        <p:spPr bwMode="gray">
          <a:xfrm>
            <a:off x="0" y="1"/>
            <a:ext cx="12187242" cy="5300664"/>
          </a:xfrm>
          <a:custGeom>
            <a:avLst/>
            <a:gdLst>
              <a:gd name="connsiteX0" fmla="*/ 11463995 w 12187242"/>
              <a:gd name="connsiteY0" fmla="*/ 3 h 5300664"/>
              <a:gd name="connsiteX1" fmla="*/ 12187242 w 12187242"/>
              <a:gd name="connsiteY1" fmla="*/ 3 h 5300664"/>
              <a:gd name="connsiteX2" fmla="*/ 12187242 w 12187242"/>
              <a:gd name="connsiteY2" fmla="*/ 5300664 h 5300664"/>
              <a:gd name="connsiteX3" fmla="*/ 0 w 12187242"/>
              <a:gd name="connsiteY3" fmla="*/ 5300664 h 5300664"/>
              <a:gd name="connsiteX4" fmla="*/ 0 w 12187242"/>
              <a:gd name="connsiteY4" fmla="*/ 4810691 h 5300664"/>
              <a:gd name="connsiteX5" fmla="*/ 11313801 w 12187242"/>
              <a:gd name="connsiteY5" fmla="*/ 4810690 h 5300664"/>
              <a:gd name="connsiteX6" fmla="*/ 11313803 w 12187242"/>
              <a:gd name="connsiteY6" fmla="*/ 4808380 h 5300664"/>
              <a:gd name="connsiteX7" fmla="*/ 11336734 w 12187242"/>
              <a:gd name="connsiteY7" fmla="*/ 4810691 h 5300664"/>
              <a:gd name="connsiteX8" fmla="*/ 11660481 w 12187242"/>
              <a:gd name="connsiteY8" fmla="*/ 4596095 h 5300664"/>
              <a:gd name="connsiteX9" fmla="*/ 11674666 w 12187242"/>
              <a:gd name="connsiteY9" fmla="*/ 4525837 h 5300664"/>
              <a:gd name="connsiteX10" fmla="*/ 11678491 w 12187242"/>
              <a:gd name="connsiteY10" fmla="*/ 4515922 h 5300664"/>
              <a:gd name="connsiteX11" fmla="*/ 11686914 w 12187242"/>
              <a:gd name="connsiteY11" fmla="*/ 4476292 h 5300664"/>
              <a:gd name="connsiteX12" fmla="*/ 11686914 w 12187242"/>
              <a:gd name="connsiteY12" fmla="*/ 4465165 h 5300664"/>
              <a:gd name="connsiteX13" fmla="*/ 11688092 w 12187242"/>
              <a:gd name="connsiteY13" fmla="*/ 4459330 h 5300664"/>
              <a:gd name="connsiteX14" fmla="*/ 11688092 w 12187242"/>
              <a:gd name="connsiteY14" fmla="*/ 4451053 h 5300664"/>
              <a:gd name="connsiteX15" fmla="*/ 11689059 w 12187242"/>
              <a:gd name="connsiteY15" fmla="*/ 4451004 h 5300664"/>
              <a:gd name="connsiteX16" fmla="*/ 11688092 w 12187242"/>
              <a:gd name="connsiteY16" fmla="*/ 4431881 h 5300664"/>
              <a:gd name="connsiteX17" fmla="*/ 11688094 w 12187242"/>
              <a:gd name="connsiteY17" fmla="*/ 4362688 h 5300664"/>
              <a:gd name="connsiteX18" fmla="*/ 11684360 w 12187242"/>
              <a:gd name="connsiteY18" fmla="*/ 4344199 h 5300664"/>
              <a:gd name="connsiteX19" fmla="*/ 11653529 w 12187242"/>
              <a:gd name="connsiteY19" fmla="*/ 3748352 h 5300664"/>
              <a:gd name="connsiteX20" fmla="*/ 0 w 12187242"/>
              <a:gd name="connsiteY20" fmla="*/ 0 h 5300664"/>
              <a:gd name="connsiteX21" fmla="*/ 11024176 w 12187242"/>
              <a:gd name="connsiteY21" fmla="*/ 0 h 5300664"/>
              <a:gd name="connsiteX22" fmla="*/ 11444523 w 12187242"/>
              <a:gd name="connsiteY22" fmla="*/ 0 h 5300664"/>
              <a:gd name="connsiteX23" fmla="*/ 11460588 w 12187242"/>
              <a:gd name="connsiteY23" fmla="*/ 339069 h 5300664"/>
              <a:gd name="connsiteX24" fmla="*/ 11459153 w 12187242"/>
              <a:gd name="connsiteY24" fmla="*/ 339136 h 5300664"/>
              <a:gd name="connsiteX25" fmla="*/ 11661217 w 12187242"/>
              <a:gd name="connsiteY25" fmla="*/ 4335277 h 5300664"/>
              <a:gd name="connsiteX26" fmla="*/ 11665741 w 12187242"/>
              <a:gd name="connsiteY26" fmla="*/ 4357685 h 5300664"/>
              <a:gd name="connsiteX27" fmla="*/ 11665741 w 12187242"/>
              <a:gd name="connsiteY27" fmla="*/ 4424744 h 5300664"/>
              <a:gd name="connsiteX28" fmla="*/ 11666678 w 12187242"/>
              <a:gd name="connsiteY28" fmla="*/ 4443276 h 5300664"/>
              <a:gd name="connsiteX29" fmla="*/ 11665741 w 12187242"/>
              <a:gd name="connsiteY29" fmla="*/ 4443324 h 5300664"/>
              <a:gd name="connsiteX30" fmla="*/ 11665741 w 12187242"/>
              <a:gd name="connsiteY30" fmla="*/ 4451346 h 5300664"/>
              <a:gd name="connsiteX31" fmla="*/ 11325222 w 12187242"/>
              <a:gd name="connsiteY31" fmla="*/ 4791866 h 5300664"/>
              <a:gd name="connsiteX32" fmla="*/ 11306173 w 12187242"/>
              <a:gd name="connsiteY32" fmla="*/ 4789945 h 5300664"/>
              <a:gd name="connsiteX33" fmla="*/ 11306173 w 12187242"/>
              <a:gd name="connsiteY33" fmla="*/ 4791075 h 5300664"/>
              <a:gd name="connsiteX34" fmla="*/ 11302999 w 12187242"/>
              <a:gd name="connsiteY34" fmla="*/ 4791075 h 5300664"/>
              <a:gd name="connsiteX35" fmla="*/ 11302999 w 12187242"/>
              <a:gd name="connsiteY35" fmla="*/ 4791865 h 5300664"/>
              <a:gd name="connsiteX36" fmla="*/ 11905 w 12187242"/>
              <a:gd name="connsiteY36" fmla="*/ 4791865 h 5300664"/>
              <a:gd name="connsiteX37" fmla="*/ 11905 w 12187242"/>
              <a:gd name="connsiteY37" fmla="*/ 4791075 h 5300664"/>
              <a:gd name="connsiteX38" fmla="*/ 0 w 12187242"/>
              <a:gd name="connsiteY38" fmla="*/ 4791074 h 530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87242" h="5300664">
                <a:moveTo>
                  <a:pt x="11463995" y="3"/>
                </a:moveTo>
                <a:lnTo>
                  <a:pt x="12187242" y="3"/>
                </a:lnTo>
                <a:lnTo>
                  <a:pt x="12187242" y="5300664"/>
                </a:lnTo>
                <a:lnTo>
                  <a:pt x="0" y="5300664"/>
                </a:lnTo>
                <a:lnTo>
                  <a:pt x="0" y="4810691"/>
                </a:lnTo>
                <a:lnTo>
                  <a:pt x="11313801" y="4810690"/>
                </a:lnTo>
                <a:lnTo>
                  <a:pt x="11313803" y="4808380"/>
                </a:lnTo>
                <a:lnTo>
                  <a:pt x="11336734" y="4810691"/>
                </a:lnTo>
                <a:cubicBezTo>
                  <a:pt x="11482270" y="4810691"/>
                  <a:pt x="11607141" y="4722204"/>
                  <a:pt x="11660481" y="4596095"/>
                </a:cubicBezTo>
                <a:lnTo>
                  <a:pt x="11674666" y="4525837"/>
                </a:lnTo>
                <a:lnTo>
                  <a:pt x="11678491" y="4515922"/>
                </a:lnTo>
                <a:lnTo>
                  <a:pt x="11686914" y="4476292"/>
                </a:lnTo>
                <a:lnTo>
                  <a:pt x="11686914" y="4465165"/>
                </a:lnTo>
                <a:lnTo>
                  <a:pt x="11688092" y="4459330"/>
                </a:lnTo>
                <a:lnTo>
                  <a:pt x="11688092" y="4451053"/>
                </a:lnTo>
                <a:lnTo>
                  <a:pt x="11689059" y="4451004"/>
                </a:lnTo>
                <a:lnTo>
                  <a:pt x="11688092" y="4431881"/>
                </a:lnTo>
                <a:lnTo>
                  <a:pt x="11688094" y="4362688"/>
                </a:lnTo>
                <a:lnTo>
                  <a:pt x="11684360" y="4344199"/>
                </a:lnTo>
                <a:lnTo>
                  <a:pt x="11653529" y="3748352"/>
                </a:lnTo>
                <a:close/>
                <a:moveTo>
                  <a:pt x="0" y="0"/>
                </a:moveTo>
                <a:lnTo>
                  <a:pt x="11024176" y="0"/>
                </a:lnTo>
                <a:lnTo>
                  <a:pt x="11444523" y="0"/>
                </a:lnTo>
                <a:lnTo>
                  <a:pt x="11460588" y="339069"/>
                </a:lnTo>
                <a:lnTo>
                  <a:pt x="11459153" y="339136"/>
                </a:lnTo>
                <a:lnTo>
                  <a:pt x="11661217" y="4335277"/>
                </a:lnTo>
                <a:lnTo>
                  <a:pt x="11665741" y="4357685"/>
                </a:lnTo>
                <a:lnTo>
                  <a:pt x="11665741" y="4424744"/>
                </a:lnTo>
                <a:lnTo>
                  <a:pt x="11666678" y="4443276"/>
                </a:lnTo>
                <a:lnTo>
                  <a:pt x="11665741" y="4443324"/>
                </a:lnTo>
                <a:lnTo>
                  <a:pt x="11665741" y="4451346"/>
                </a:lnTo>
                <a:cubicBezTo>
                  <a:pt x="11665742" y="4639409"/>
                  <a:pt x="11513285" y="4791865"/>
                  <a:pt x="11325222" y="4791866"/>
                </a:cubicBezTo>
                <a:lnTo>
                  <a:pt x="11306173" y="4789945"/>
                </a:lnTo>
                <a:lnTo>
                  <a:pt x="11306173" y="4791075"/>
                </a:lnTo>
                <a:lnTo>
                  <a:pt x="11302999" y="4791075"/>
                </a:lnTo>
                <a:lnTo>
                  <a:pt x="11302999" y="4791865"/>
                </a:lnTo>
                <a:lnTo>
                  <a:pt x="11905" y="4791865"/>
                </a:lnTo>
                <a:lnTo>
                  <a:pt x="11905" y="4791075"/>
                </a:lnTo>
                <a:lnTo>
                  <a:pt x="0" y="4791074"/>
                </a:lnTo>
                <a:close/>
              </a:path>
            </a:pathLst>
          </a:custGeom>
        </p:spPr>
        <p:txBody>
          <a:bodyPr wrap="square" tIns="0" bIns="900000" anchor="ctr">
            <a:noAutofit/>
          </a:bodyPr>
          <a:lstStyle>
            <a:lvl1pPr algn="ctr">
              <a:defRPr sz="1800"/>
            </a:lvl1pPr>
          </a:lstStyle>
          <a:p>
            <a:r>
              <a:rPr lang="en-US" noProof="0"/>
              <a:t>Click icon to add picture</a:t>
            </a:r>
          </a:p>
        </p:txBody>
      </p:sp>
      <p:sp>
        <p:nvSpPr>
          <p:cNvPr id="17" name="Title 1">
            <a:extLst>
              <a:ext uri="{FF2B5EF4-FFF2-40B4-BE49-F238E27FC236}">
                <a16:creationId xmlns:a16="http://schemas.microsoft.com/office/drawing/2014/main" id="{2F45536A-437F-4792-9DF6-6A7A7D9C49D1}"/>
              </a:ext>
            </a:extLst>
          </p:cNvPr>
          <p:cNvSpPr>
            <a:spLocks noGrp="1"/>
          </p:cNvSpPr>
          <p:nvPr>
            <p:ph type="ctrTitle"/>
          </p:nvPr>
        </p:nvSpPr>
        <p:spPr bwMode="gray">
          <a:xfrm>
            <a:off x="-4078" y="3220873"/>
            <a:ext cx="8886899" cy="1207161"/>
          </a:xfrm>
          <a:custGeom>
            <a:avLst/>
            <a:gdLst>
              <a:gd name="connsiteX0" fmla="*/ 0 w 8886899"/>
              <a:gd name="connsiteY0" fmla="*/ 0 h 1207161"/>
              <a:gd name="connsiteX1" fmla="*/ 8571246 w 8886899"/>
              <a:gd name="connsiteY1" fmla="*/ 0 h 1207161"/>
              <a:gd name="connsiteX2" fmla="*/ 8595216 w 8886899"/>
              <a:gd name="connsiteY2" fmla="*/ 0 h 1207161"/>
              <a:gd name="connsiteX3" fmla="*/ 8618848 w 8886899"/>
              <a:gd name="connsiteY3" fmla="*/ 5734 h 1207161"/>
              <a:gd name="connsiteX4" fmla="*/ 8642817 w 8886899"/>
              <a:gd name="connsiteY4" fmla="*/ 11805 h 1207161"/>
              <a:gd name="connsiteX5" fmla="*/ 8666786 w 8886899"/>
              <a:gd name="connsiteY5" fmla="*/ 17876 h 1207161"/>
              <a:gd name="connsiteX6" fmla="*/ 8687380 w 8886899"/>
              <a:gd name="connsiteY6" fmla="*/ 29682 h 1207161"/>
              <a:gd name="connsiteX7" fmla="*/ 8708311 w 8886899"/>
              <a:gd name="connsiteY7" fmla="*/ 41487 h 1207161"/>
              <a:gd name="connsiteX8" fmla="*/ 8726203 w 8886899"/>
              <a:gd name="connsiteY8" fmla="*/ 56665 h 1207161"/>
              <a:gd name="connsiteX9" fmla="*/ 8744096 w 8886899"/>
              <a:gd name="connsiteY9" fmla="*/ 71506 h 1207161"/>
              <a:gd name="connsiteX10" fmla="*/ 8761989 w 8886899"/>
              <a:gd name="connsiteY10" fmla="*/ 89382 h 1207161"/>
              <a:gd name="connsiteX11" fmla="*/ 8773804 w 8886899"/>
              <a:gd name="connsiteY11" fmla="*/ 107258 h 1207161"/>
              <a:gd name="connsiteX12" fmla="*/ 8785620 w 8886899"/>
              <a:gd name="connsiteY12" fmla="*/ 128170 h 1207161"/>
              <a:gd name="connsiteX13" fmla="*/ 8797774 w 8886899"/>
              <a:gd name="connsiteY13" fmla="*/ 149082 h 1207161"/>
              <a:gd name="connsiteX14" fmla="*/ 8806551 w 8886899"/>
              <a:gd name="connsiteY14" fmla="*/ 172693 h 1207161"/>
              <a:gd name="connsiteX15" fmla="*/ 8812628 w 8886899"/>
              <a:gd name="connsiteY15" fmla="*/ 196640 h 1207161"/>
              <a:gd name="connsiteX16" fmla="*/ 8815666 w 8886899"/>
              <a:gd name="connsiteY16" fmla="*/ 220588 h 1207161"/>
              <a:gd name="connsiteX17" fmla="*/ 8815666 w 8886899"/>
              <a:gd name="connsiteY17" fmla="*/ 244535 h 1207161"/>
              <a:gd name="connsiteX18" fmla="*/ 8886899 w 8886899"/>
              <a:gd name="connsiteY18" fmla="*/ 959927 h 1207161"/>
              <a:gd name="connsiteX19" fmla="*/ 8886899 w 8886899"/>
              <a:gd name="connsiteY19" fmla="*/ 983538 h 1207161"/>
              <a:gd name="connsiteX20" fmla="*/ 8884199 w 8886899"/>
              <a:gd name="connsiteY20" fmla="*/ 1007485 h 1207161"/>
              <a:gd name="connsiteX21" fmla="*/ 8878122 w 8886899"/>
              <a:gd name="connsiteY21" fmla="*/ 1031433 h 1207161"/>
              <a:gd name="connsiteX22" fmla="*/ 8869007 w 8886899"/>
              <a:gd name="connsiteY22" fmla="*/ 1055043 h 1207161"/>
              <a:gd name="connsiteX23" fmla="*/ 8857191 w 8886899"/>
              <a:gd name="connsiteY23" fmla="*/ 1075955 h 1207161"/>
              <a:gd name="connsiteX24" fmla="*/ 8845375 w 8886899"/>
              <a:gd name="connsiteY24" fmla="*/ 1096867 h 1207161"/>
              <a:gd name="connsiteX25" fmla="*/ 8833559 w 8886899"/>
              <a:gd name="connsiteY25" fmla="*/ 1114743 h 1207161"/>
              <a:gd name="connsiteX26" fmla="*/ 8815666 w 8886899"/>
              <a:gd name="connsiteY26" fmla="*/ 1132620 h 1207161"/>
              <a:gd name="connsiteX27" fmla="*/ 8797774 w 8886899"/>
              <a:gd name="connsiteY27" fmla="*/ 1150496 h 1207161"/>
              <a:gd name="connsiteX28" fmla="*/ 8779881 w 8886899"/>
              <a:gd name="connsiteY28" fmla="*/ 1162639 h 1207161"/>
              <a:gd name="connsiteX29" fmla="*/ 8758950 w 8886899"/>
              <a:gd name="connsiteY29" fmla="*/ 1177479 h 1207161"/>
              <a:gd name="connsiteX30" fmla="*/ 8738019 w 8886899"/>
              <a:gd name="connsiteY30" fmla="*/ 1186249 h 1207161"/>
              <a:gd name="connsiteX31" fmla="*/ 8714387 w 8886899"/>
              <a:gd name="connsiteY31" fmla="*/ 1195356 h 1207161"/>
              <a:gd name="connsiteX32" fmla="*/ 8690418 w 8886899"/>
              <a:gd name="connsiteY32" fmla="*/ 1201427 h 1207161"/>
              <a:gd name="connsiteX33" fmla="*/ 8666786 w 8886899"/>
              <a:gd name="connsiteY33" fmla="*/ 1204125 h 1207161"/>
              <a:gd name="connsiteX34" fmla="*/ 8642817 w 8886899"/>
              <a:gd name="connsiteY34" fmla="*/ 1207161 h 1207161"/>
              <a:gd name="connsiteX35" fmla="*/ 0 w 8886899"/>
              <a:gd name="connsiteY35" fmla="*/ 1207161 h 1207161"/>
              <a:gd name="connsiteX36" fmla="*/ 0 w 8886899"/>
              <a:gd name="connsiteY36" fmla="*/ 0 h 12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86899" h="1207161">
                <a:moveTo>
                  <a:pt x="0" y="0"/>
                </a:moveTo>
                <a:cubicBezTo>
                  <a:pt x="2857082" y="0"/>
                  <a:pt x="5714164" y="0"/>
                  <a:pt x="8571246" y="0"/>
                </a:cubicBezTo>
                <a:cubicBezTo>
                  <a:pt x="8579349" y="0"/>
                  <a:pt x="8587113" y="0"/>
                  <a:pt x="8595216" y="0"/>
                </a:cubicBezTo>
                <a:cubicBezTo>
                  <a:pt x="8602980" y="2024"/>
                  <a:pt x="8611083" y="3710"/>
                  <a:pt x="8618848" y="5734"/>
                </a:cubicBezTo>
                <a:cubicBezTo>
                  <a:pt x="8626950" y="7758"/>
                  <a:pt x="8634715" y="9782"/>
                  <a:pt x="8642817" y="11805"/>
                </a:cubicBezTo>
                <a:cubicBezTo>
                  <a:pt x="8650919" y="13829"/>
                  <a:pt x="8658684" y="15853"/>
                  <a:pt x="8666786" y="17876"/>
                </a:cubicBezTo>
                <a:cubicBezTo>
                  <a:pt x="8673538" y="21924"/>
                  <a:pt x="8680628" y="25634"/>
                  <a:pt x="8687380" y="29682"/>
                </a:cubicBezTo>
                <a:cubicBezTo>
                  <a:pt x="8694469" y="33729"/>
                  <a:pt x="8701221" y="37439"/>
                  <a:pt x="8708311" y="41487"/>
                </a:cubicBezTo>
                <a:cubicBezTo>
                  <a:pt x="8714387" y="46546"/>
                  <a:pt x="8720127" y="51605"/>
                  <a:pt x="8726203" y="56665"/>
                </a:cubicBezTo>
                <a:cubicBezTo>
                  <a:pt x="8732280" y="61724"/>
                  <a:pt x="8738019" y="66446"/>
                  <a:pt x="8744096" y="71506"/>
                </a:cubicBezTo>
                <a:cubicBezTo>
                  <a:pt x="8750173" y="77577"/>
                  <a:pt x="8755912" y="83311"/>
                  <a:pt x="8761989" y="89382"/>
                </a:cubicBezTo>
                <a:cubicBezTo>
                  <a:pt x="8766040" y="95453"/>
                  <a:pt x="8769753" y="101187"/>
                  <a:pt x="8773804" y="107258"/>
                </a:cubicBezTo>
                <a:cubicBezTo>
                  <a:pt x="8777856" y="114341"/>
                  <a:pt x="8781569" y="121087"/>
                  <a:pt x="8785620" y="128170"/>
                </a:cubicBezTo>
                <a:cubicBezTo>
                  <a:pt x="8789672" y="135253"/>
                  <a:pt x="8793723" y="141999"/>
                  <a:pt x="8797774" y="149082"/>
                </a:cubicBezTo>
                <a:cubicBezTo>
                  <a:pt x="8800812" y="156840"/>
                  <a:pt x="8803513" y="164935"/>
                  <a:pt x="8806551" y="172693"/>
                </a:cubicBezTo>
                <a:cubicBezTo>
                  <a:pt x="8808577" y="180788"/>
                  <a:pt x="8810603" y="188545"/>
                  <a:pt x="8812628" y="196640"/>
                </a:cubicBezTo>
                <a:cubicBezTo>
                  <a:pt x="8813641" y="204398"/>
                  <a:pt x="8814654" y="212493"/>
                  <a:pt x="8815666" y="220588"/>
                </a:cubicBezTo>
                <a:cubicBezTo>
                  <a:pt x="8815666" y="228345"/>
                  <a:pt x="8815666" y="236440"/>
                  <a:pt x="8815666" y="244535"/>
                </a:cubicBezTo>
                <a:cubicBezTo>
                  <a:pt x="8839298" y="482999"/>
                  <a:pt x="8863268" y="721463"/>
                  <a:pt x="8886899" y="959927"/>
                </a:cubicBezTo>
                <a:cubicBezTo>
                  <a:pt x="8886899" y="968022"/>
                  <a:pt x="8886899" y="975780"/>
                  <a:pt x="8886899" y="983538"/>
                </a:cubicBezTo>
                <a:cubicBezTo>
                  <a:pt x="8885887" y="991633"/>
                  <a:pt x="8885211" y="999728"/>
                  <a:pt x="8884199" y="1007485"/>
                </a:cubicBezTo>
                <a:cubicBezTo>
                  <a:pt x="8882173" y="1015580"/>
                  <a:pt x="8880147" y="1023338"/>
                  <a:pt x="8878122" y="1031433"/>
                </a:cubicBezTo>
                <a:cubicBezTo>
                  <a:pt x="8875084" y="1039191"/>
                  <a:pt x="8872045" y="1047285"/>
                  <a:pt x="8869007" y="1055043"/>
                </a:cubicBezTo>
                <a:cubicBezTo>
                  <a:pt x="8864956" y="1062126"/>
                  <a:pt x="8861242" y="1068872"/>
                  <a:pt x="8857191" y="1075955"/>
                </a:cubicBezTo>
                <a:cubicBezTo>
                  <a:pt x="8853140" y="1083038"/>
                  <a:pt x="8849426" y="1089784"/>
                  <a:pt x="8845375" y="1096867"/>
                </a:cubicBezTo>
                <a:cubicBezTo>
                  <a:pt x="8841324" y="1102938"/>
                  <a:pt x="8837610" y="1108672"/>
                  <a:pt x="8833559" y="1114743"/>
                </a:cubicBezTo>
                <a:cubicBezTo>
                  <a:pt x="8827482" y="1120815"/>
                  <a:pt x="8821743" y="1126549"/>
                  <a:pt x="8815666" y="1132620"/>
                </a:cubicBezTo>
                <a:cubicBezTo>
                  <a:pt x="8809590" y="1138691"/>
                  <a:pt x="8803851" y="1144425"/>
                  <a:pt x="8797774" y="1150496"/>
                </a:cubicBezTo>
                <a:cubicBezTo>
                  <a:pt x="8791697" y="1154544"/>
                  <a:pt x="8785958" y="1158591"/>
                  <a:pt x="8779881" y="1162639"/>
                </a:cubicBezTo>
                <a:cubicBezTo>
                  <a:pt x="8772792" y="1167698"/>
                  <a:pt x="8766040" y="1172420"/>
                  <a:pt x="8758950" y="1177479"/>
                </a:cubicBezTo>
                <a:cubicBezTo>
                  <a:pt x="8751861" y="1180515"/>
                  <a:pt x="8745109" y="1183213"/>
                  <a:pt x="8738019" y="1186249"/>
                </a:cubicBezTo>
                <a:cubicBezTo>
                  <a:pt x="8730254" y="1189285"/>
                  <a:pt x="8722152" y="1192320"/>
                  <a:pt x="8714387" y="1195356"/>
                </a:cubicBezTo>
                <a:cubicBezTo>
                  <a:pt x="8706285" y="1197379"/>
                  <a:pt x="8698520" y="1199403"/>
                  <a:pt x="8690418" y="1201427"/>
                </a:cubicBezTo>
                <a:cubicBezTo>
                  <a:pt x="8682653" y="1202439"/>
                  <a:pt x="8674551" y="1203113"/>
                  <a:pt x="8666786" y="1204125"/>
                </a:cubicBezTo>
                <a:cubicBezTo>
                  <a:pt x="8658684" y="1205137"/>
                  <a:pt x="8650919" y="1206149"/>
                  <a:pt x="8642817" y="1207161"/>
                </a:cubicBezTo>
                <a:cubicBezTo>
                  <a:pt x="5761766" y="1207161"/>
                  <a:pt x="2881052" y="1207161"/>
                  <a:pt x="0" y="1207161"/>
                </a:cubicBezTo>
                <a:cubicBezTo>
                  <a:pt x="0" y="804774"/>
                  <a:pt x="0" y="402387"/>
                  <a:pt x="0" y="0"/>
                </a:cubicBezTo>
                <a:close/>
              </a:path>
            </a:pathLst>
          </a:custGeom>
          <a:solidFill>
            <a:schemeClr val="accent1"/>
          </a:solidFill>
        </p:spPr>
        <p:txBody>
          <a:bodyPr wrap="square" lIns="662400" rIns="720000" anchor="ctr">
            <a:noAutofit/>
          </a:bodyPr>
          <a:lstStyle>
            <a:lvl1pPr algn="l">
              <a:defRPr sz="34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421E543-8E71-4E49-B74C-1AF8C6258B38}"/>
              </a:ext>
            </a:extLst>
          </p:cNvPr>
          <p:cNvSpPr>
            <a:spLocks noGrp="1"/>
          </p:cNvSpPr>
          <p:nvPr>
            <p:ph type="subTitle" idx="1"/>
          </p:nvPr>
        </p:nvSpPr>
        <p:spPr bwMode="gray">
          <a:xfrm>
            <a:off x="676277" y="6030365"/>
            <a:ext cx="8328024" cy="246062"/>
          </a:xfrm>
        </p:spPr>
        <p:txBody>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noProof="0"/>
              <a:t>Click to edit Master subtitle style</a:t>
            </a:r>
          </a:p>
        </p:txBody>
      </p:sp>
      <p:sp>
        <p:nvSpPr>
          <p:cNvPr id="4" name="Date Placeholder 3">
            <a:extLst>
              <a:ext uri="{FF2B5EF4-FFF2-40B4-BE49-F238E27FC236}">
                <a16:creationId xmlns:a16="http://schemas.microsoft.com/office/drawing/2014/main" id="{B6096C49-6017-4F4C-9EC1-9537A9242FF8}"/>
              </a:ext>
            </a:extLst>
          </p:cNvPr>
          <p:cNvSpPr>
            <a:spLocks noGrp="1"/>
          </p:cNvSpPr>
          <p:nvPr>
            <p:ph type="dt" sz="half" idx="10"/>
          </p:nvPr>
        </p:nvSpPr>
        <p:spPr bwMode="gray">
          <a:xfrm>
            <a:off x="695324" y="6346762"/>
            <a:ext cx="1102520" cy="204015"/>
          </a:xfrm>
        </p:spPr>
        <p:txBody>
          <a:bodyPr anchor="t"/>
          <a:lstStyle>
            <a:lvl1pPr>
              <a:defRPr sz="1600">
                <a:solidFill>
                  <a:schemeClr val="tx1"/>
                </a:solidFill>
                <a:latin typeface="+mj-lt"/>
              </a:defRPr>
            </a:lvl1pPr>
            <a:lvl2pPr>
              <a:defRPr sz="1600">
                <a:solidFill>
                  <a:schemeClr val="tx1"/>
                </a:solidFill>
                <a:latin typeface="+mj-lt"/>
              </a:defRPr>
            </a:lvl2pPr>
            <a:lvl3pPr>
              <a:defRPr sz="16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vl6pPr>
              <a:defRPr sz="1600">
                <a:solidFill>
                  <a:schemeClr val="tx1"/>
                </a:solidFill>
                <a:latin typeface="+mj-lt"/>
              </a:defRPr>
            </a:lvl6pPr>
            <a:lvl7pPr>
              <a:defRPr sz="1600">
                <a:solidFill>
                  <a:schemeClr val="tx1"/>
                </a:solidFill>
                <a:latin typeface="+mj-lt"/>
              </a:defRPr>
            </a:lvl7pPr>
            <a:lvl8pPr>
              <a:defRPr sz="1600">
                <a:solidFill>
                  <a:schemeClr val="tx1"/>
                </a:solidFill>
                <a:latin typeface="+mj-lt"/>
              </a:defRPr>
            </a:lvl8pPr>
            <a:lvl9pPr>
              <a:defRPr sz="1600">
                <a:solidFill>
                  <a:schemeClr val="tx1"/>
                </a:solidFill>
                <a:latin typeface="+mj-lt"/>
              </a:defRPr>
            </a:lvl9pPr>
          </a:lstStyle>
          <a:p>
            <a:fld id="{99910676-033D-4CE7-BD31-254747223EB9}" type="datetime1">
              <a:rPr lang="en-US" noProof="0" smtClean="0"/>
              <a:t>5/31/2022</a:t>
            </a:fld>
            <a:endParaRPr lang="en-US" noProof="0"/>
          </a:p>
        </p:txBody>
      </p:sp>
      <p:sp>
        <p:nvSpPr>
          <p:cNvPr id="5" name="Footer Placeholder 4">
            <a:extLst>
              <a:ext uri="{FF2B5EF4-FFF2-40B4-BE49-F238E27FC236}">
                <a16:creationId xmlns:a16="http://schemas.microsoft.com/office/drawing/2014/main" id="{1083B1B4-F958-4775-8EF5-63201E5BD613}"/>
              </a:ext>
            </a:extLst>
          </p:cNvPr>
          <p:cNvSpPr>
            <a:spLocks noGrp="1"/>
          </p:cNvSpPr>
          <p:nvPr>
            <p:ph type="ftr" sz="quarter" idx="11"/>
          </p:nvPr>
        </p:nvSpPr>
        <p:spPr bwMode="gray">
          <a:xfrm>
            <a:off x="1946278" y="6393572"/>
            <a:ext cx="3244848" cy="131052"/>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Onboarding manual for suppliers_ASTRAS</a:t>
            </a:r>
          </a:p>
        </p:txBody>
      </p:sp>
      <p:sp>
        <p:nvSpPr>
          <p:cNvPr id="6" name="Slide Number Placeholder 5">
            <a:extLst>
              <a:ext uri="{FF2B5EF4-FFF2-40B4-BE49-F238E27FC236}">
                <a16:creationId xmlns:a16="http://schemas.microsoft.com/office/drawing/2014/main" id="{4B8E2D39-0154-4B8F-879A-A8057ABE1642}"/>
              </a:ext>
            </a:extLst>
          </p:cNvPr>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35253C1-6FB7-43D9-B87E-B4075112F502}" type="slidenum">
              <a:rPr lang="en-US" noProof="0" smtClean="0"/>
              <a:pPr/>
              <a:t>‹Nr.›</a:t>
            </a:fld>
            <a:endParaRPr lang="en-US" noProof="0"/>
          </a:p>
        </p:txBody>
      </p:sp>
      <p:pic>
        <p:nvPicPr>
          <p:cNvPr id="19" name="Graphic 18">
            <a:extLst>
              <a:ext uri="{FF2B5EF4-FFF2-40B4-BE49-F238E27FC236}">
                <a16:creationId xmlns:a16="http://schemas.microsoft.com/office/drawing/2014/main" id="{91D9B870-2448-44DC-91E6-ABCDD1769D93}"/>
              </a:ext>
            </a:extLst>
          </p:cNvPr>
          <p:cNvPicPr>
            <a:picLocks noChangeAspect="1"/>
          </p:cNvPicPr>
          <p:nvPr/>
        </p:nvPicPr>
        <p:blipFill>
          <a:blip r:embed="rId2"/>
          <a:srcRect/>
          <a:stretch/>
        </p:blipFill>
        <p:spPr bwMode="gray">
          <a:xfrm>
            <a:off x="9923704" y="5576036"/>
            <a:ext cx="1572971" cy="967983"/>
          </a:xfrm>
          <a:prstGeom prst="rect">
            <a:avLst/>
          </a:prstGeom>
        </p:spPr>
      </p:pic>
      <p:sp>
        <p:nvSpPr>
          <p:cNvPr id="41" name="Text Placeholder 13">
            <a:extLst>
              <a:ext uri="{FF2B5EF4-FFF2-40B4-BE49-F238E27FC236}">
                <a16:creationId xmlns:a16="http://schemas.microsoft.com/office/drawing/2014/main" id="{5FE13525-BE0C-41C3-A145-7248432F9720}"/>
              </a:ext>
            </a:extLst>
          </p:cNvPr>
          <p:cNvSpPr>
            <a:spLocks noGrp="1"/>
          </p:cNvSpPr>
          <p:nvPr>
            <p:ph type="body" sz="quarter" idx="15"/>
          </p:nvPr>
        </p:nvSpPr>
        <p:spPr>
          <a:xfrm>
            <a:off x="1903414" y="6346762"/>
            <a:ext cx="3330575" cy="224673"/>
          </a:xfrm>
          <a:solidFill>
            <a:schemeClr val="bg1"/>
          </a:solidFill>
        </p:spPr>
        <p:txBody>
          <a:bodyPr/>
          <a:lstStyle>
            <a:lvl1pPr marL="0" indent="0">
              <a:lnSpc>
                <a:spcPct val="100000"/>
              </a:lnSpc>
              <a:spcBef>
                <a:spcPts val="0"/>
              </a:spcBef>
              <a:buFont typeface="Arial" panose="020B0604020202020204" pitchFamily="34" charset="0"/>
              <a:buNone/>
              <a:defRPr sz="1600">
                <a:latin typeface="+mj-lt"/>
              </a:defRPr>
            </a:lvl1pPr>
            <a:lvl2pPr marL="0" indent="0">
              <a:lnSpc>
                <a:spcPct val="100000"/>
              </a:lnSpc>
              <a:spcBef>
                <a:spcPts val="0"/>
              </a:spcBef>
              <a:buNone/>
              <a:defRPr sz="1600">
                <a:latin typeface="+mj-lt"/>
              </a:defRPr>
            </a:lvl2pPr>
            <a:lvl3pPr marL="0" indent="0">
              <a:lnSpc>
                <a:spcPct val="100000"/>
              </a:lnSpc>
              <a:spcBef>
                <a:spcPts val="0"/>
              </a:spcBef>
              <a:buNone/>
              <a:defRPr sz="1600">
                <a:latin typeface="+mj-lt"/>
              </a:defRPr>
            </a:lvl3pPr>
            <a:lvl4pPr marL="0" indent="0">
              <a:lnSpc>
                <a:spcPct val="100000"/>
              </a:lnSpc>
              <a:spcBef>
                <a:spcPts val="0"/>
              </a:spcBef>
              <a:buNone/>
              <a:defRPr sz="1600">
                <a:latin typeface="+mj-lt"/>
              </a:defRPr>
            </a:lvl4pPr>
            <a:lvl5pPr marL="0" indent="0">
              <a:lnSpc>
                <a:spcPct val="100000"/>
              </a:lnSpc>
              <a:spcBef>
                <a:spcPts val="0"/>
              </a:spcBef>
              <a:buNone/>
              <a:defRPr sz="1600">
                <a:latin typeface="+mj-lt"/>
              </a:defRPr>
            </a:lvl5pPr>
            <a:lvl6pPr marL="0" indent="0">
              <a:lnSpc>
                <a:spcPct val="100000"/>
              </a:lnSpc>
              <a:spcBef>
                <a:spcPts val="0"/>
              </a:spcBef>
              <a:buNone/>
              <a:defRPr sz="1600">
                <a:latin typeface="+mj-lt"/>
              </a:defRPr>
            </a:lvl6pPr>
            <a:lvl7pPr marL="0" indent="0">
              <a:lnSpc>
                <a:spcPct val="100000"/>
              </a:lnSpc>
              <a:spcBef>
                <a:spcPts val="0"/>
              </a:spcBef>
              <a:buNone/>
              <a:defRPr sz="1600">
                <a:latin typeface="+mj-lt"/>
              </a:defRPr>
            </a:lvl7pPr>
            <a:lvl8pPr marL="0" indent="0">
              <a:lnSpc>
                <a:spcPct val="100000"/>
              </a:lnSpc>
              <a:spcBef>
                <a:spcPts val="0"/>
              </a:spcBef>
              <a:buNone/>
              <a:defRPr sz="1600">
                <a:latin typeface="+mj-lt"/>
              </a:defRPr>
            </a:lvl8pPr>
            <a:lvl9pPr marL="0" indent="0">
              <a:lnSpc>
                <a:spcPct val="100000"/>
              </a:lnSpc>
              <a:spcBef>
                <a:spcPts val="0"/>
              </a:spcBef>
              <a:buNone/>
              <a:defRPr sz="1600">
                <a:latin typeface="+mj-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25" name="Group 24">
            <a:extLst>
              <a:ext uri="{FF2B5EF4-FFF2-40B4-BE49-F238E27FC236}">
                <a16:creationId xmlns:a16="http://schemas.microsoft.com/office/drawing/2014/main" id="{435916CB-1E65-45C3-8FBF-357B0F3A0453}"/>
              </a:ext>
            </a:extLst>
          </p:cNvPr>
          <p:cNvGrpSpPr/>
          <p:nvPr/>
        </p:nvGrpSpPr>
        <p:grpSpPr>
          <a:xfrm>
            <a:off x="695325" y="-128588"/>
            <a:ext cx="11007812" cy="92747"/>
            <a:chOff x="695325" y="-128588"/>
            <a:chExt cx="11007812" cy="92747"/>
          </a:xfrm>
        </p:grpSpPr>
        <p:cxnSp>
          <p:nvCxnSpPr>
            <p:cNvPr id="26" name="Straight Connector 25">
              <a:extLst>
                <a:ext uri="{FF2B5EF4-FFF2-40B4-BE49-F238E27FC236}">
                  <a16:creationId xmlns:a16="http://schemas.microsoft.com/office/drawing/2014/main" id="{12E698D1-8259-40F4-805B-DBAE50E90B86}"/>
                </a:ext>
              </a:extLst>
            </p:cNvPr>
            <p:cNvCxnSpPr>
              <a:cxnSpLocks/>
            </p:cNvCxnSpPr>
            <p:nvPr/>
          </p:nvCxnSpPr>
          <p:spPr bwMode="gray">
            <a:xfrm flipV="1">
              <a:off x="695325" y="-128588"/>
              <a:ext cx="0" cy="838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F48FA20-A904-4F16-9F42-284D884AC154}"/>
                </a:ext>
              </a:extLst>
            </p:cNvPr>
            <p:cNvSpPr txBox="1"/>
            <p:nvPr/>
          </p:nvSpPr>
          <p:spPr bwMode="gray">
            <a:xfrm>
              <a:off x="728663" y="-118941"/>
              <a:ext cx="173124" cy="83100"/>
            </a:xfrm>
            <a:prstGeom prst="rect">
              <a:avLst/>
            </a:prstGeom>
            <a:noFill/>
          </p:spPr>
          <p:txBody>
            <a:bodyPr wrap="none" lIns="0" tIns="0" rIns="0" bIns="0" rtlCol="0" anchor="ctr">
              <a:spAutoFit/>
            </a:bodyPr>
            <a:lstStyle/>
            <a:p>
              <a:pPr algn="l">
                <a:lnSpc>
                  <a:spcPct val="90000"/>
                </a:lnSpc>
              </a:pPr>
              <a:r>
                <a:rPr lang="en-US" sz="600" noProof="0">
                  <a:solidFill>
                    <a:schemeClr val="accent1"/>
                  </a:solidFill>
                </a:rPr>
                <a:t>15,00</a:t>
              </a:r>
            </a:p>
          </p:txBody>
        </p:sp>
        <p:cxnSp>
          <p:nvCxnSpPr>
            <p:cNvPr id="28" name="Straight Connector 27">
              <a:extLst>
                <a:ext uri="{FF2B5EF4-FFF2-40B4-BE49-F238E27FC236}">
                  <a16:creationId xmlns:a16="http://schemas.microsoft.com/office/drawing/2014/main" id="{E131FDA1-9B7F-4AF8-83DA-BF74779C7CB8}"/>
                </a:ext>
              </a:extLst>
            </p:cNvPr>
            <p:cNvCxnSpPr>
              <a:cxnSpLocks/>
            </p:cNvCxnSpPr>
            <p:nvPr/>
          </p:nvCxnSpPr>
          <p:spPr bwMode="gray">
            <a:xfrm flipV="1">
              <a:off x="11496675" y="-128588"/>
              <a:ext cx="0" cy="838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E643864-2038-43F7-B5F1-F6789FBE913E}"/>
                </a:ext>
              </a:extLst>
            </p:cNvPr>
            <p:cNvSpPr txBox="1"/>
            <p:nvPr/>
          </p:nvSpPr>
          <p:spPr bwMode="gray">
            <a:xfrm>
              <a:off x="11530013" y="-118941"/>
              <a:ext cx="173124" cy="83100"/>
            </a:xfrm>
            <a:prstGeom prst="rect">
              <a:avLst/>
            </a:prstGeom>
            <a:noFill/>
          </p:spPr>
          <p:txBody>
            <a:bodyPr wrap="none" lIns="0" tIns="0" rIns="0" bIns="0" rtlCol="0" anchor="ctr">
              <a:spAutoFit/>
            </a:bodyPr>
            <a:lstStyle/>
            <a:p>
              <a:pPr algn="l">
                <a:lnSpc>
                  <a:spcPct val="90000"/>
                </a:lnSpc>
              </a:pPr>
              <a:r>
                <a:rPr lang="en-US" sz="600" noProof="0">
                  <a:solidFill>
                    <a:schemeClr val="accent1"/>
                  </a:solidFill>
                </a:rPr>
                <a:t>15,00</a:t>
              </a:r>
            </a:p>
          </p:txBody>
        </p:sp>
      </p:grpSp>
      <p:grpSp>
        <p:nvGrpSpPr>
          <p:cNvPr id="30" name="Group 29">
            <a:extLst>
              <a:ext uri="{FF2B5EF4-FFF2-40B4-BE49-F238E27FC236}">
                <a16:creationId xmlns:a16="http://schemas.microsoft.com/office/drawing/2014/main" id="{22C7BF5C-9DE7-47F6-A1F7-F606BEB02853}"/>
              </a:ext>
            </a:extLst>
          </p:cNvPr>
          <p:cNvGrpSpPr/>
          <p:nvPr/>
        </p:nvGrpSpPr>
        <p:grpSpPr>
          <a:xfrm>
            <a:off x="-195728" y="1449388"/>
            <a:ext cx="134652" cy="5000627"/>
            <a:chOff x="-195728" y="1449388"/>
            <a:chExt cx="134652" cy="5000627"/>
          </a:xfrm>
        </p:grpSpPr>
        <p:cxnSp>
          <p:nvCxnSpPr>
            <p:cNvPr id="31" name="Straight Connector 30">
              <a:extLst>
                <a:ext uri="{FF2B5EF4-FFF2-40B4-BE49-F238E27FC236}">
                  <a16:creationId xmlns:a16="http://schemas.microsoft.com/office/drawing/2014/main" id="{81FFB899-0CAC-4472-96E5-921EB537481A}"/>
                </a:ext>
              </a:extLst>
            </p:cNvPr>
            <p:cNvCxnSpPr>
              <a:cxnSpLocks/>
            </p:cNvCxnSpPr>
            <p:nvPr/>
          </p:nvCxnSpPr>
          <p:spPr bwMode="gray">
            <a:xfrm rot="16200000" flipV="1">
              <a:off x="-103020" y="1407444"/>
              <a:ext cx="0" cy="838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E24555E-4EBC-49CF-A260-CCCA973BE2A5}"/>
                </a:ext>
              </a:extLst>
            </p:cNvPr>
            <p:cNvSpPr txBox="1"/>
            <p:nvPr/>
          </p:nvSpPr>
          <p:spPr bwMode="gray">
            <a:xfrm>
              <a:off x="-195728" y="1507578"/>
              <a:ext cx="134652" cy="83100"/>
            </a:xfrm>
            <a:prstGeom prst="rect">
              <a:avLst/>
            </a:prstGeom>
            <a:noFill/>
          </p:spPr>
          <p:txBody>
            <a:bodyPr wrap="none" lIns="0" tIns="0" rIns="0" bIns="0" rtlCol="0" anchor="ctr">
              <a:spAutoFit/>
            </a:bodyPr>
            <a:lstStyle/>
            <a:p>
              <a:pPr algn="r">
                <a:lnSpc>
                  <a:spcPct val="90000"/>
                </a:lnSpc>
              </a:pPr>
              <a:r>
                <a:rPr lang="en-US" sz="600" noProof="0">
                  <a:solidFill>
                    <a:schemeClr val="accent1"/>
                  </a:solidFill>
                </a:rPr>
                <a:t>5,50</a:t>
              </a:r>
            </a:p>
          </p:txBody>
        </p:sp>
        <p:cxnSp>
          <p:nvCxnSpPr>
            <p:cNvPr id="33" name="Straight Connector 32">
              <a:extLst>
                <a:ext uri="{FF2B5EF4-FFF2-40B4-BE49-F238E27FC236}">
                  <a16:creationId xmlns:a16="http://schemas.microsoft.com/office/drawing/2014/main" id="{85F9DD34-5186-440A-9482-D295C640AD48}"/>
                </a:ext>
              </a:extLst>
            </p:cNvPr>
            <p:cNvCxnSpPr>
              <a:cxnSpLocks/>
            </p:cNvCxnSpPr>
            <p:nvPr/>
          </p:nvCxnSpPr>
          <p:spPr bwMode="gray">
            <a:xfrm rot="16200000" flipV="1">
              <a:off x="-103020" y="6266781"/>
              <a:ext cx="0" cy="838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C662E37-4F52-493B-9F6D-B9469218F54F}"/>
                </a:ext>
              </a:extLst>
            </p:cNvPr>
            <p:cNvSpPr txBox="1"/>
            <p:nvPr/>
          </p:nvSpPr>
          <p:spPr bwMode="gray">
            <a:xfrm>
              <a:off x="-195728" y="6366915"/>
              <a:ext cx="134652" cy="83100"/>
            </a:xfrm>
            <a:prstGeom prst="rect">
              <a:avLst/>
            </a:prstGeom>
            <a:noFill/>
          </p:spPr>
          <p:txBody>
            <a:bodyPr wrap="none" lIns="0" tIns="0" rIns="0" bIns="0" rtlCol="0" anchor="ctr">
              <a:spAutoFit/>
            </a:bodyPr>
            <a:lstStyle/>
            <a:p>
              <a:pPr algn="r">
                <a:lnSpc>
                  <a:spcPct val="90000"/>
                </a:lnSpc>
              </a:pPr>
              <a:r>
                <a:rPr lang="en-US" sz="600" noProof="0">
                  <a:solidFill>
                    <a:schemeClr val="accent1"/>
                  </a:solidFill>
                </a:rPr>
                <a:t>8,00</a:t>
              </a:r>
            </a:p>
          </p:txBody>
        </p:sp>
      </p:grpSp>
    </p:spTree>
    <p:extLst>
      <p:ext uri="{BB962C8B-B14F-4D97-AF65-F5344CB8AC3E}">
        <p14:creationId xmlns:p14="http://schemas.microsoft.com/office/powerpoint/2010/main" val="336628989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6C393AF1-61E4-47E6-A827-E59B917F20A1}"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
        <p:nvSpPr>
          <p:cNvPr id="7" name="Text Placeholder 7">
            <a:extLst>
              <a:ext uri="{FF2B5EF4-FFF2-40B4-BE49-F238E27FC236}">
                <a16:creationId xmlns:a16="http://schemas.microsoft.com/office/drawing/2014/main" id="{D3977255-BA2C-4DCB-8A76-DA6F878823ED}"/>
              </a:ext>
            </a:extLst>
          </p:cNvPr>
          <p:cNvSpPr>
            <a:spLocks noGrp="1"/>
          </p:cNvSpPr>
          <p:nvPr>
            <p:ph type="body" sz="quarter" idx="13"/>
          </p:nvPr>
        </p:nvSpPr>
        <p:spPr bwMode="gray">
          <a:xfrm>
            <a:off x="671510" y="1398020"/>
            <a:ext cx="9348790" cy="4908323"/>
          </a:xfrm>
        </p:spPr>
        <p:txBody>
          <a:bodyPr/>
          <a:lstStyle>
            <a:lvl1pPr marL="360000" indent="-360000">
              <a:spcBef>
                <a:spcPts val="1400"/>
              </a:spcBef>
              <a:buClr>
                <a:schemeClr val="accent2"/>
              </a:buClr>
              <a:buFont typeface="+mj-lt"/>
              <a:buAutoNum type="arabicPeriod"/>
              <a:defRPr sz="2200"/>
            </a:lvl1pPr>
            <a:lvl2pPr marL="360000" indent="-360000">
              <a:spcBef>
                <a:spcPts val="1400"/>
              </a:spcBef>
              <a:buClr>
                <a:schemeClr val="accent2"/>
              </a:buClr>
              <a:buFont typeface="+mj-lt"/>
              <a:buAutoNum type="arabicPeriod"/>
              <a:defRPr sz="2200"/>
            </a:lvl2pPr>
            <a:lvl3pPr marL="360000" indent="-360000">
              <a:spcBef>
                <a:spcPts val="1400"/>
              </a:spcBef>
              <a:buClr>
                <a:schemeClr val="accent2"/>
              </a:buClr>
              <a:buFont typeface="+mj-lt"/>
              <a:buAutoNum type="arabicPeriod"/>
              <a:defRPr sz="2200"/>
            </a:lvl3pPr>
            <a:lvl4pPr marL="360000" indent="-360000">
              <a:spcBef>
                <a:spcPts val="1400"/>
              </a:spcBef>
              <a:buClr>
                <a:schemeClr val="accent2"/>
              </a:buClr>
              <a:buFont typeface="+mj-lt"/>
              <a:buAutoNum type="arabicPeriod"/>
              <a:defRPr sz="2200"/>
            </a:lvl4pPr>
            <a:lvl5pPr marL="360000" indent="-360000">
              <a:spcBef>
                <a:spcPts val="1400"/>
              </a:spcBef>
              <a:buClr>
                <a:schemeClr val="accent2"/>
              </a:buClr>
              <a:buFont typeface="+mj-lt"/>
              <a:buAutoNum type="arabicPeriod"/>
              <a:defRPr sz="2200"/>
            </a:lvl5pPr>
            <a:lvl6pPr marL="360000" indent="-360000">
              <a:spcBef>
                <a:spcPts val="1400"/>
              </a:spcBef>
              <a:buClr>
                <a:schemeClr val="accent2"/>
              </a:buClr>
              <a:buFont typeface="+mj-lt"/>
              <a:buAutoNum type="arabicPeriod"/>
              <a:defRPr sz="2200"/>
            </a:lvl6pPr>
            <a:lvl7pPr marL="360000" indent="-360000">
              <a:spcBef>
                <a:spcPts val="1400"/>
              </a:spcBef>
              <a:buClr>
                <a:schemeClr val="accent2"/>
              </a:buClr>
              <a:buFont typeface="+mj-lt"/>
              <a:buAutoNum type="arabicPeriod"/>
              <a:defRPr sz="2200"/>
            </a:lvl7pPr>
            <a:lvl8pPr marL="360000" indent="-360000">
              <a:spcBef>
                <a:spcPts val="1400"/>
              </a:spcBef>
              <a:buClr>
                <a:schemeClr val="accent2"/>
              </a:buClr>
              <a:buFont typeface="+mj-lt"/>
              <a:buAutoNum type="arabicPeriod"/>
              <a:defRPr sz="2200"/>
            </a:lvl8pPr>
            <a:lvl9pPr marL="360000" indent="-360000">
              <a:spcBef>
                <a:spcPts val="1400"/>
              </a:spcBef>
              <a:buClr>
                <a:schemeClr val="accent2"/>
              </a:buClr>
              <a:buFont typeface="+mj-lt"/>
              <a:buAutoNum type="arabicPeriod"/>
              <a:defRPr sz="2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FD467594-0F48-4F1F-BC06-1E547EA29831}"/>
              </a:ext>
            </a:extLst>
          </p:cNvPr>
          <p:cNvSpPr>
            <a:spLocks noGrp="1"/>
          </p:cNvSpPr>
          <p:nvPr>
            <p:ph type="body" sz="quarter" idx="14"/>
          </p:nvPr>
        </p:nvSpPr>
        <p:spPr bwMode="gray">
          <a:xfrm>
            <a:off x="10236201" y="1398021"/>
            <a:ext cx="1260474" cy="4908322"/>
          </a:xfrm>
        </p:spPr>
        <p:txBody>
          <a:bodyPr/>
          <a:lstStyle>
            <a:lvl1pPr marL="0" indent="0" algn="r">
              <a:spcBef>
                <a:spcPts val="1400"/>
              </a:spcBef>
              <a:buClr>
                <a:schemeClr val="accent2"/>
              </a:buClr>
              <a:buFont typeface="+mj-lt"/>
              <a:buNone/>
              <a:defRPr sz="2200"/>
            </a:lvl1pPr>
            <a:lvl2pPr marL="0" indent="0" algn="r">
              <a:spcBef>
                <a:spcPts val="1400"/>
              </a:spcBef>
              <a:buClr>
                <a:schemeClr val="accent2"/>
              </a:buClr>
              <a:buFont typeface="+mj-lt"/>
              <a:buNone/>
              <a:defRPr sz="2200"/>
            </a:lvl2pPr>
            <a:lvl3pPr marL="0" indent="0" algn="r">
              <a:spcBef>
                <a:spcPts val="1400"/>
              </a:spcBef>
              <a:buClr>
                <a:schemeClr val="accent2"/>
              </a:buClr>
              <a:buFont typeface="+mj-lt"/>
              <a:buNone/>
              <a:defRPr sz="2200"/>
            </a:lvl3pPr>
            <a:lvl4pPr marL="0" indent="0" algn="r">
              <a:spcBef>
                <a:spcPts val="1400"/>
              </a:spcBef>
              <a:buClr>
                <a:schemeClr val="accent2"/>
              </a:buClr>
              <a:buFont typeface="+mj-lt"/>
              <a:buNone/>
              <a:defRPr sz="2200"/>
            </a:lvl4pPr>
            <a:lvl5pPr marL="0" indent="0" algn="r">
              <a:spcBef>
                <a:spcPts val="1400"/>
              </a:spcBef>
              <a:buClr>
                <a:schemeClr val="accent2"/>
              </a:buClr>
              <a:buFont typeface="+mj-lt"/>
              <a:buNone/>
              <a:defRPr sz="2200"/>
            </a:lvl5pPr>
            <a:lvl6pPr marL="0" indent="0" algn="r">
              <a:spcBef>
                <a:spcPts val="1400"/>
              </a:spcBef>
              <a:buClr>
                <a:schemeClr val="accent2"/>
              </a:buClr>
              <a:buFont typeface="+mj-lt"/>
              <a:buNone/>
              <a:defRPr sz="2200"/>
            </a:lvl6pPr>
            <a:lvl7pPr marL="0" indent="0" algn="r">
              <a:spcBef>
                <a:spcPts val="1400"/>
              </a:spcBef>
              <a:buClr>
                <a:schemeClr val="accent2"/>
              </a:buClr>
              <a:buFont typeface="+mj-lt"/>
              <a:buNone/>
              <a:defRPr sz="2200"/>
            </a:lvl7pPr>
            <a:lvl8pPr marL="0" indent="0" algn="r">
              <a:spcBef>
                <a:spcPts val="1400"/>
              </a:spcBef>
              <a:buClr>
                <a:schemeClr val="accent2"/>
              </a:buClr>
              <a:buFont typeface="+mj-lt"/>
              <a:buNone/>
              <a:defRPr sz="2200"/>
            </a:lvl8pPr>
            <a:lvl9pPr marL="0" indent="0" algn="r">
              <a:spcBef>
                <a:spcPts val="1400"/>
              </a:spcBef>
              <a:buClr>
                <a:schemeClr val="accent2"/>
              </a:buClr>
              <a:buFont typeface="+mj-lt"/>
              <a:buNone/>
              <a:defRPr sz="2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888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lvl1pPr>
              <a:defRPr/>
            </a:lvl1pPr>
          </a:lstStyle>
          <a:p>
            <a:r>
              <a:rPr lang="en-US" noProof="0"/>
              <a:t>Click to edit Master title style</a:t>
            </a:r>
          </a:p>
        </p:txBody>
      </p:sp>
      <p:sp>
        <p:nvSpPr>
          <p:cNvPr id="3" name="Content Placeholder 2">
            <a:extLst>
              <a:ext uri="{FF2B5EF4-FFF2-40B4-BE49-F238E27FC236}">
                <a16:creationId xmlns:a16="http://schemas.microsoft.com/office/drawing/2014/main" id="{1CE041DA-45EB-4EB6-A05B-97A211059B1E}"/>
              </a:ext>
            </a:extLst>
          </p:cNvPr>
          <p:cNvSpPr>
            <a:spLocks noGrp="1"/>
          </p:cNvSpPr>
          <p:nvPr>
            <p:ph idx="1"/>
          </p:nvPr>
        </p:nvSpPr>
        <p:spPr bwMode="gray"/>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9DF246E2-5D04-4366-A187-F9FA469E8D04}"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Tree>
    <p:extLst>
      <p:ext uri="{BB962C8B-B14F-4D97-AF65-F5344CB8AC3E}">
        <p14:creationId xmlns:p14="http://schemas.microsoft.com/office/powerpoint/2010/main" val="312877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a:xfrm>
            <a:off x="661988" y="246874"/>
            <a:ext cx="9358312" cy="433388"/>
          </a:xfrm>
        </p:spPr>
        <p:txBody>
          <a:bodyPr/>
          <a:lstStyle>
            <a:lvl1pPr>
              <a:defRPr/>
            </a:lvl1pPr>
          </a:lstStyle>
          <a:p>
            <a:r>
              <a:rPr lang="en-US" noProof="0"/>
              <a:t>Click to edit Master title style</a:t>
            </a:r>
          </a:p>
        </p:txBody>
      </p:sp>
      <p:sp>
        <p:nvSpPr>
          <p:cNvPr id="3" name="Content Placeholder 2">
            <a:extLst>
              <a:ext uri="{FF2B5EF4-FFF2-40B4-BE49-F238E27FC236}">
                <a16:creationId xmlns:a16="http://schemas.microsoft.com/office/drawing/2014/main" id="{1CE041DA-45EB-4EB6-A05B-97A211059B1E}"/>
              </a:ext>
            </a:extLst>
          </p:cNvPr>
          <p:cNvSpPr>
            <a:spLocks noGrp="1"/>
          </p:cNvSpPr>
          <p:nvPr>
            <p:ph idx="1"/>
          </p:nvPr>
        </p:nvSpPr>
        <p:spPr bwMode="gray"/>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22EE9CE5-7FC6-45CD-8DC6-A11DEA2D8B83}"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
        <p:nvSpPr>
          <p:cNvPr id="7" name="Subtitle 2">
            <a:extLst>
              <a:ext uri="{FF2B5EF4-FFF2-40B4-BE49-F238E27FC236}">
                <a16:creationId xmlns:a16="http://schemas.microsoft.com/office/drawing/2014/main" id="{32AF1BA6-45AE-4BBF-B844-CDBF16CC96E3}"/>
              </a:ext>
            </a:extLst>
          </p:cNvPr>
          <p:cNvSpPr>
            <a:spLocks noGrp="1"/>
          </p:cNvSpPr>
          <p:nvPr>
            <p:ph type="subTitle" idx="13"/>
          </p:nvPr>
        </p:nvSpPr>
        <p:spPr bwMode="gray">
          <a:xfrm>
            <a:off x="673896" y="699295"/>
            <a:ext cx="9346404" cy="246062"/>
          </a:xfrm>
        </p:spPr>
        <p:txBody>
          <a:bodyPr/>
          <a:lstStyle>
            <a:lvl1pPr marL="0" indent="0" algn="l">
              <a:spcBef>
                <a:spcPts val="0"/>
              </a:spcBef>
              <a:buNone/>
              <a:defRPr sz="2000"/>
            </a:lvl1pPr>
            <a:lvl2pPr marL="0" indent="0" algn="l">
              <a:spcBef>
                <a:spcPts val="0"/>
              </a:spcBef>
              <a:buNone/>
              <a:defRPr sz="2000"/>
            </a:lvl2pPr>
            <a:lvl3pPr marL="0" indent="0" algn="l">
              <a:spcBef>
                <a:spcPts val="0"/>
              </a:spcBef>
              <a:buNone/>
              <a:defRPr sz="2000"/>
            </a:lvl3pPr>
            <a:lvl4pPr marL="0" indent="0" algn="l">
              <a:spcBef>
                <a:spcPts val="0"/>
              </a:spcBef>
              <a:buNone/>
              <a:defRPr sz="2000"/>
            </a:lvl4pPr>
            <a:lvl5pPr marL="0" indent="0" algn="l">
              <a:spcBef>
                <a:spcPts val="0"/>
              </a:spcBef>
              <a:buNone/>
              <a:defRPr sz="2000"/>
            </a:lvl5pPr>
            <a:lvl6pPr marL="0" indent="0" algn="l">
              <a:spcBef>
                <a:spcPts val="0"/>
              </a:spcBef>
              <a:buNone/>
              <a:defRPr sz="2000"/>
            </a:lvl6pPr>
            <a:lvl7pPr marL="0" indent="0" algn="l">
              <a:spcBef>
                <a:spcPts val="0"/>
              </a:spcBef>
              <a:buNone/>
              <a:defRPr sz="2000"/>
            </a:lvl7pPr>
            <a:lvl8pPr marL="0" indent="0" algn="l">
              <a:spcBef>
                <a:spcPts val="0"/>
              </a:spcBef>
              <a:buNone/>
              <a:defRPr sz="2000"/>
            </a:lvl8pPr>
            <a:lvl9pPr marL="0" indent="0" algn="l">
              <a:spcBef>
                <a:spcPts val="0"/>
              </a:spcBef>
              <a:buNone/>
              <a:defRPr sz="2000"/>
            </a:lvl9pPr>
          </a:lstStyle>
          <a:p>
            <a:r>
              <a:rPr lang="en-US" noProof="0"/>
              <a:t>Click to edit Master subtitle style</a:t>
            </a:r>
          </a:p>
        </p:txBody>
      </p:sp>
    </p:spTree>
    <p:extLst>
      <p:ext uri="{BB962C8B-B14F-4D97-AF65-F5344CB8AC3E}">
        <p14:creationId xmlns:p14="http://schemas.microsoft.com/office/powerpoint/2010/main" val="32930969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F5273E2D-9CC9-43BD-80B2-E8E6513FE2B5}"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
        <p:nvSpPr>
          <p:cNvPr id="8" name="Text Placeholder 7">
            <a:extLst>
              <a:ext uri="{FF2B5EF4-FFF2-40B4-BE49-F238E27FC236}">
                <a16:creationId xmlns:a16="http://schemas.microsoft.com/office/drawing/2014/main" id="{B373A2BF-560B-40BD-9899-D5E8005132A5}"/>
              </a:ext>
            </a:extLst>
          </p:cNvPr>
          <p:cNvSpPr>
            <a:spLocks noGrp="1"/>
          </p:cNvSpPr>
          <p:nvPr>
            <p:ph type="body" sz="quarter" idx="13"/>
          </p:nvPr>
        </p:nvSpPr>
        <p:spPr bwMode="gray">
          <a:xfrm>
            <a:off x="671510" y="1398021"/>
            <a:ext cx="5184855" cy="490832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7">
            <a:extLst>
              <a:ext uri="{FF2B5EF4-FFF2-40B4-BE49-F238E27FC236}">
                <a16:creationId xmlns:a16="http://schemas.microsoft.com/office/drawing/2014/main" id="{452B456D-63B1-4D17-8B22-9960AB19E32D}"/>
              </a:ext>
            </a:extLst>
          </p:cNvPr>
          <p:cNvSpPr>
            <a:spLocks noGrp="1"/>
          </p:cNvSpPr>
          <p:nvPr>
            <p:ph type="body" sz="quarter" idx="14"/>
          </p:nvPr>
        </p:nvSpPr>
        <p:spPr bwMode="gray">
          <a:xfrm>
            <a:off x="6311818" y="1398021"/>
            <a:ext cx="5184855" cy="490832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3913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0D05C9AE-7054-4045-9FE9-DEF510CB5298}"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
        <p:nvSpPr>
          <p:cNvPr id="8" name="Text Placeholder 7">
            <a:extLst>
              <a:ext uri="{FF2B5EF4-FFF2-40B4-BE49-F238E27FC236}">
                <a16:creationId xmlns:a16="http://schemas.microsoft.com/office/drawing/2014/main" id="{B373A2BF-560B-40BD-9899-D5E8005132A5}"/>
              </a:ext>
            </a:extLst>
          </p:cNvPr>
          <p:cNvSpPr>
            <a:spLocks noGrp="1"/>
          </p:cNvSpPr>
          <p:nvPr>
            <p:ph type="body" sz="quarter" idx="13"/>
          </p:nvPr>
        </p:nvSpPr>
        <p:spPr bwMode="gray">
          <a:xfrm>
            <a:off x="671511" y="1398021"/>
            <a:ext cx="3464694" cy="490832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7">
            <a:extLst>
              <a:ext uri="{FF2B5EF4-FFF2-40B4-BE49-F238E27FC236}">
                <a16:creationId xmlns:a16="http://schemas.microsoft.com/office/drawing/2014/main" id="{452B456D-63B1-4D17-8B22-9960AB19E32D}"/>
              </a:ext>
            </a:extLst>
          </p:cNvPr>
          <p:cNvSpPr>
            <a:spLocks noGrp="1"/>
          </p:cNvSpPr>
          <p:nvPr>
            <p:ph type="body" sz="quarter" idx="14"/>
          </p:nvPr>
        </p:nvSpPr>
        <p:spPr bwMode="gray">
          <a:xfrm>
            <a:off x="4351745" y="1398021"/>
            <a:ext cx="3464694" cy="490832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1981018F-2CE6-4FB2-910F-A4D098AA1A76}"/>
              </a:ext>
            </a:extLst>
          </p:cNvPr>
          <p:cNvSpPr>
            <a:spLocks noGrp="1"/>
          </p:cNvSpPr>
          <p:nvPr>
            <p:ph type="body" sz="quarter" idx="15"/>
          </p:nvPr>
        </p:nvSpPr>
        <p:spPr bwMode="gray">
          <a:xfrm>
            <a:off x="8031979" y="1398021"/>
            <a:ext cx="3464694" cy="490832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0409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DCB5E334-AC71-4A34-B960-A834746890A4}"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p>
            <a:fld id="{835253C1-6FB7-43D9-B87E-B4075112F502}" type="slidenum">
              <a:rPr lang="en-US" noProof="0" smtClean="0"/>
              <a:t>‹Nr.›</a:t>
            </a:fld>
            <a:endParaRPr lang="en-US" noProof="0"/>
          </a:p>
        </p:txBody>
      </p:sp>
      <p:sp>
        <p:nvSpPr>
          <p:cNvPr id="7" name="Content Placeholder 6">
            <a:extLst>
              <a:ext uri="{FF2B5EF4-FFF2-40B4-BE49-F238E27FC236}">
                <a16:creationId xmlns:a16="http://schemas.microsoft.com/office/drawing/2014/main" id="{28A590AB-E37B-4E44-8E68-7B2773FDBB02}"/>
              </a:ext>
            </a:extLst>
          </p:cNvPr>
          <p:cNvSpPr>
            <a:spLocks noGrp="1"/>
          </p:cNvSpPr>
          <p:nvPr>
            <p:ph sz="quarter" idx="15"/>
          </p:nvPr>
        </p:nvSpPr>
        <p:spPr bwMode="gray">
          <a:xfrm>
            <a:off x="671509" y="1398021"/>
            <a:ext cx="5184855" cy="490832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1">
            <a:extLst>
              <a:ext uri="{FF2B5EF4-FFF2-40B4-BE49-F238E27FC236}">
                <a16:creationId xmlns:a16="http://schemas.microsoft.com/office/drawing/2014/main" id="{A3583A9E-65DE-4082-B262-1CC5D47C5FF2}"/>
              </a:ext>
            </a:extLst>
          </p:cNvPr>
          <p:cNvSpPr>
            <a:spLocks noGrp="1"/>
          </p:cNvSpPr>
          <p:nvPr>
            <p:ph type="pic" sz="quarter" idx="16"/>
          </p:nvPr>
        </p:nvSpPr>
        <p:spPr bwMode="gray">
          <a:xfrm>
            <a:off x="6338015" y="1451769"/>
            <a:ext cx="5158658" cy="4854574"/>
          </a:xfrm>
        </p:spPr>
        <p:txBody>
          <a:bodyPr tIns="0" bIns="900000" anchor="ctr"/>
          <a:lstStyle>
            <a:lvl1pPr algn="ctr">
              <a:defRPr sz="1800"/>
            </a:lvl1pPr>
          </a:lstStyle>
          <a:p>
            <a:r>
              <a:rPr lang="en-US" noProof="0"/>
              <a:t>Click icon to add picture</a:t>
            </a:r>
          </a:p>
        </p:txBody>
      </p:sp>
    </p:spTree>
    <p:extLst>
      <p:ext uri="{BB962C8B-B14F-4D97-AF65-F5344CB8AC3E}">
        <p14:creationId xmlns:p14="http://schemas.microsoft.com/office/powerpoint/2010/main" val="329788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ext + big Picture">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5AAC6092-DA8D-474C-80D7-2EE11442121F}"/>
              </a:ext>
            </a:extLst>
          </p:cNvPr>
          <p:cNvSpPr>
            <a:spLocks noGrp="1"/>
          </p:cNvSpPr>
          <p:nvPr>
            <p:ph type="pic" sz="quarter" idx="16"/>
          </p:nvPr>
        </p:nvSpPr>
        <p:spPr bwMode="gray">
          <a:xfrm>
            <a:off x="4325258" y="1165225"/>
            <a:ext cx="7866742" cy="5692775"/>
          </a:xfrm>
        </p:spPr>
        <p:txBody>
          <a:bodyPr tIns="0" bIns="900000" anchor="ctr"/>
          <a:lstStyle>
            <a:lvl1pPr algn="ctr">
              <a:defRPr sz="1800"/>
            </a:lvl1pPr>
          </a:lstStyle>
          <a:p>
            <a:r>
              <a:rPr lang="en-US" noProof="0"/>
              <a:t>Click icon to add picture</a:t>
            </a:r>
          </a:p>
        </p:txBody>
      </p:sp>
      <p:sp>
        <p:nvSpPr>
          <p:cNvPr id="2" name="Title 1">
            <a:extLst>
              <a:ext uri="{FF2B5EF4-FFF2-40B4-BE49-F238E27FC236}">
                <a16:creationId xmlns:a16="http://schemas.microsoft.com/office/drawing/2014/main" id="{4AC3ABE5-A5D9-4E94-A53A-A9B80079E2B3}"/>
              </a:ext>
            </a:extLst>
          </p:cNvPr>
          <p:cNvSpPr>
            <a:spLocks noGrp="1"/>
          </p:cNvSpPr>
          <p:nvPr>
            <p:ph type="title"/>
          </p:nvPr>
        </p:nvSpPr>
        <p:spPr bwMode="gray"/>
        <p:txBody>
          <a:bodyPr/>
          <a:lstStyle/>
          <a:p>
            <a:r>
              <a:rPr lang="en-US" noProof="0"/>
              <a:t>Click to edit Master title style</a:t>
            </a:r>
          </a:p>
        </p:txBody>
      </p:sp>
      <p:sp>
        <p:nvSpPr>
          <p:cNvPr id="4" name="Date Placeholder 3">
            <a:extLst>
              <a:ext uri="{FF2B5EF4-FFF2-40B4-BE49-F238E27FC236}">
                <a16:creationId xmlns:a16="http://schemas.microsoft.com/office/drawing/2014/main" id="{7359B76A-2736-481B-B05E-8130D67991AE}"/>
              </a:ext>
            </a:extLst>
          </p:cNvPr>
          <p:cNvSpPr>
            <a:spLocks noGrp="1"/>
          </p:cNvSpPr>
          <p:nvPr>
            <p:ph type="dt" sz="half" idx="10"/>
          </p:nvPr>
        </p:nvSpPr>
        <p:spPr bwMode="gray"/>
        <p:txBody>
          <a:bodyPr/>
          <a:lstStyle/>
          <a:p>
            <a:fld id="{25EB98E9-4A4D-4748-B632-A506307E9C82}" type="datetime1">
              <a:rPr lang="en-US" noProof="0" smtClean="0"/>
              <a:t>5/31/2022</a:t>
            </a:fld>
            <a:endParaRPr lang="en-US" noProof="0"/>
          </a:p>
        </p:txBody>
      </p:sp>
      <p:sp>
        <p:nvSpPr>
          <p:cNvPr id="5" name="Footer Placeholder 4">
            <a:extLst>
              <a:ext uri="{FF2B5EF4-FFF2-40B4-BE49-F238E27FC236}">
                <a16:creationId xmlns:a16="http://schemas.microsoft.com/office/drawing/2014/main" id="{58EE8D03-309A-4EBF-BF4F-7CE679D34294}"/>
              </a:ext>
            </a:extLst>
          </p:cNvPr>
          <p:cNvSpPr>
            <a:spLocks noGrp="1"/>
          </p:cNvSpPr>
          <p:nvPr>
            <p:ph type="ftr" sz="quarter" idx="11"/>
          </p:nvPr>
        </p:nvSpPr>
        <p:spPr bwMode="gray"/>
        <p:txBody>
          <a:bodyPr/>
          <a:lstStyle/>
          <a:p>
            <a:r>
              <a:rPr lang="en-US" noProof="0"/>
              <a:t>Onboarding manual for suppliers_ASTRAS</a:t>
            </a:r>
          </a:p>
        </p:txBody>
      </p:sp>
      <p:sp>
        <p:nvSpPr>
          <p:cNvPr id="6" name="Slide Number Placeholder 5">
            <a:extLst>
              <a:ext uri="{FF2B5EF4-FFF2-40B4-BE49-F238E27FC236}">
                <a16:creationId xmlns:a16="http://schemas.microsoft.com/office/drawing/2014/main" id="{12F40AB3-F0BD-44B0-BB4F-B0B4C6A46DCA}"/>
              </a:ext>
            </a:extLst>
          </p:cNvPr>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35253C1-6FB7-43D9-B87E-B4075112F502}" type="slidenum">
              <a:rPr lang="en-US" noProof="0" smtClean="0"/>
              <a:pPr/>
              <a:t>‹Nr.›</a:t>
            </a:fld>
            <a:endParaRPr lang="en-US" noProof="0"/>
          </a:p>
        </p:txBody>
      </p:sp>
      <p:sp>
        <p:nvSpPr>
          <p:cNvPr id="9" name="Text Placeholder 7">
            <a:extLst>
              <a:ext uri="{FF2B5EF4-FFF2-40B4-BE49-F238E27FC236}">
                <a16:creationId xmlns:a16="http://schemas.microsoft.com/office/drawing/2014/main" id="{D8104697-F7F6-4D03-B5DD-BFB232AED403}"/>
              </a:ext>
            </a:extLst>
          </p:cNvPr>
          <p:cNvSpPr>
            <a:spLocks noGrp="1"/>
          </p:cNvSpPr>
          <p:nvPr>
            <p:ph type="body" sz="quarter" idx="13"/>
          </p:nvPr>
        </p:nvSpPr>
        <p:spPr bwMode="gray">
          <a:xfrm>
            <a:off x="671511" y="1398021"/>
            <a:ext cx="3198296" cy="4908319"/>
          </a:xfrm>
        </p:spPr>
        <p:txBody>
          <a:bodyPr anchor="ctr"/>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9FFB2846-5F59-4F90-9787-7CEF24E92092}"/>
              </a:ext>
            </a:extLst>
          </p:cNvPr>
          <p:cNvCxnSpPr/>
          <p:nvPr/>
        </p:nvCxnSpPr>
        <p:spPr bwMode="gray">
          <a:xfrm>
            <a:off x="0" y="1160463"/>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6B3161C5-A461-48F9-9110-94CB00F8D566}"/>
              </a:ext>
            </a:extLst>
          </p:cNvPr>
          <p:cNvPicPr>
            <a:picLocks noChangeAspect="1"/>
          </p:cNvPicPr>
          <p:nvPr/>
        </p:nvPicPr>
        <p:blipFill>
          <a:blip r:embed="rId2"/>
          <a:srcRect/>
          <a:stretch/>
        </p:blipFill>
        <p:spPr bwMode="gray">
          <a:xfrm>
            <a:off x="10455336" y="270177"/>
            <a:ext cx="1041339" cy="640824"/>
          </a:xfrm>
          <a:prstGeom prst="rect">
            <a:avLst/>
          </a:prstGeom>
        </p:spPr>
      </p:pic>
    </p:spTree>
    <p:extLst>
      <p:ext uri="{BB962C8B-B14F-4D97-AF65-F5344CB8AC3E}">
        <p14:creationId xmlns:p14="http://schemas.microsoft.com/office/powerpoint/2010/main" val="383833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1940C-4588-4D44-A6A4-43A7D8C23923}"/>
              </a:ext>
            </a:extLst>
          </p:cNvPr>
          <p:cNvSpPr>
            <a:spLocks noGrp="1"/>
          </p:cNvSpPr>
          <p:nvPr>
            <p:ph type="title"/>
          </p:nvPr>
        </p:nvSpPr>
        <p:spPr bwMode="gray">
          <a:xfrm>
            <a:off x="661988" y="576263"/>
            <a:ext cx="9358312" cy="433388"/>
          </a:xfrm>
          <a:prstGeom prst="rect">
            <a:avLst/>
          </a:prstGeom>
        </p:spPr>
        <p:txBody>
          <a:bodyPr vert="horz" lIns="0" tIns="0" rIns="0" bIns="0" rtlCol="0" anchor="b">
            <a:noAutofit/>
          </a:bodyPr>
          <a:lstStyle/>
          <a:p>
            <a:r>
              <a:rPr lang="de-DE" noProof="0"/>
              <a:t>Titelmasterformat durch Klicken bearbeiten</a:t>
            </a:r>
            <a:endParaRPr lang="en-US" noProof="0"/>
          </a:p>
        </p:txBody>
      </p:sp>
      <p:sp>
        <p:nvSpPr>
          <p:cNvPr id="3" name="Text Placeholder 2">
            <a:extLst>
              <a:ext uri="{FF2B5EF4-FFF2-40B4-BE49-F238E27FC236}">
                <a16:creationId xmlns:a16="http://schemas.microsoft.com/office/drawing/2014/main" id="{2FD94F19-7A9F-4230-9465-A279B56FC927}"/>
              </a:ext>
            </a:extLst>
          </p:cNvPr>
          <p:cNvSpPr>
            <a:spLocks noGrp="1"/>
          </p:cNvSpPr>
          <p:nvPr>
            <p:ph type="body" idx="1"/>
          </p:nvPr>
        </p:nvSpPr>
        <p:spPr bwMode="gray">
          <a:xfrm>
            <a:off x="671511" y="1398021"/>
            <a:ext cx="10825163" cy="4908322"/>
          </a:xfrm>
          <a:prstGeom prst="rect">
            <a:avLst/>
          </a:prstGeom>
        </p:spPr>
        <p:txBody>
          <a:bodyPr vert="horz" lIns="0" tIns="0" rIns="0" bIns="0" rtlCol="0" anchor="t">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4" name="Date Placeholder 3">
            <a:extLst>
              <a:ext uri="{FF2B5EF4-FFF2-40B4-BE49-F238E27FC236}">
                <a16:creationId xmlns:a16="http://schemas.microsoft.com/office/drawing/2014/main" id="{336EFF1C-1C85-4657-A942-9771730F77AF}"/>
              </a:ext>
            </a:extLst>
          </p:cNvPr>
          <p:cNvSpPr>
            <a:spLocks noGrp="1"/>
          </p:cNvSpPr>
          <p:nvPr>
            <p:ph type="dt" sz="half" idx="2"/>
          </p:nvPr>
        </p:nvSpPr>
        <p:spPr bwMode="gray">
          <a:xfrm>
            <a:off x="695325" y="6520635"/>
            <a:ext cx="647700" cy="146050"/>
          </a:xfrm>
          <a:prstGeom prst="rect">
            <a:avLst/>
          </a:prstGeom>
        </p:spPr>
        <p:txBody>
          <a:bodyPr vert="horz" lIns="0" tIns="0" rIns="0" bIns="0" rtlCol="0" anchor="b">
            <a:noAutofit/>
          </a:bodyPr>
          <a:lstStyle>
            <a:lvl1pPr algn="l">
              <a:defRPr sz="1000">
                <a:solidFill>
                  <a:schemeClr val="bg1">
                    <a:lumMod val="65000"/>
                  </a:schemeClr>
                </a:solidFill>
              </a:defRPr>
            </a:lvl1pPr>
            <a:lvl2pPr marL="0">
              <a:defRPr sz="1000">
                <a:solidFill>
                  <a:schemeClr val="bg1">
                    <a:lumMod val="65000"/>
                  </a:schemeClr>
                </a:solidFill>
              </a:defRPr>
            </a:lvl2pPr>
            <a:lvl3pPr marL="0">
              <a:defRPr sz="1000">
                <a:solidFill>
                  <a:schemeClr val="bg1">
                    <a:lumMod val="65000"/>
                  </a:schemeClr>
                </a:solidFill>
              </a:defRPr>
            </a:lvl3pPr>
            <a:lvl4pPr marL="0">
              <a:defRPr sz="1000">
                <a:solidFill>
                  <a:schemeClr val="bg1">
                    <a:lumMod val="65000"/>
                  </a:schemeClr>
                </a:solidFill>
              </a:defRPr>
            </a:lvl4pPr>
            <a:lvl5pPr marL="0">
              <a:defRPr sz="1000">
                <a:solidFill>
                  <a:schemeClr val="bg1">
                    <a:lumMod val="65000"/>
                  </a:schemeClr>
                </a:solidFill>
              </a:defRPr>
            </a:lvl5pPr>
            <a:lvl6pPr marL="0">
              <a:defRPr sz="1000">
                <a:solidFill>
                  <a:schemeClr val="bg1">
                    <a:lumMod val="65000"/>
                  </a:schemeClr>
                </a:solidFill>
              </a:defRPr>
            </a:lvl6pPr>
            <a:lvl7pPr marL="0">
              <a:defRPr sz="1000">
                <a:solidFill>
                  <a:schemeClr val="bg1">
                    <a:lumMod val="65000"/>
                  </a:schemeClr>
                </a:solidFill>
              </a:defRPr>
            </a:lvl7pPr>
            <a:lvl8pPr marL="0">
              <a:defRPr sz="1000">
                <a:solidFill>
                  <a:schemeClr val="bg1">
                    <a:lumMod val="65000"/>
                  </a:schemeClr>
                </a:solidFill>
              </a:defRPr>
            </a:lvl8pPr>
            <a:lvl9pPr marL="0">
              <a:defRPr sz="1000">
                <a:solidFill>
                  <a:schemeClr val="bg1">
                    <a:lumMod val="65000"/>
                  </a:schemeClr>
                </a:solidFill>
              </a:defRPr>
            </a:lvl9pPr>
          </a:lstStyle>
          <a:p>
            <a:fld id="{31EFE6F1-7274-46F1-AC21-CCE956F4FCF6}" type="datetime1">
              <a:rPr lang="en-US" noProof="0" smtClean="0"/>
              <a:t>5/31/2022</a:t>
            </a:fld>
            <a:endParaRPr lang="en-US" noProof="0"/>
          </a:p>
        </p:txBody>
      </p:sp>
      <p:sp>
        <p:nvSpPr>
          <p:cNvPr id="5" name="Footer Placeholder 4">
            <a:extLst>
              <a:ext uri="{FF2B5EF4-FFF2-40B4-BE49-F238E27FC236}">
                <a16:creationId xmlns:a16="http://schemas.microsoft.com/office/drawing/2014/main" id="{3C0058C8-8C91-4AF4-8A6F-2CE02439B110}"/>
              </a:ext>
            </a:extLst>
          </p:cNvPr>
          <p:cNvSpPr>
            <a:spLocks noGrp="1"/>
          </p:cNvSpPr>
          <p:nvPr>
            <p:ph type="ftr" sz="quarter" idx="3"/>
          </p:nvPr>
        </p:nvSpPr>
        <p:spPr bwMode="gray">
          <a:xfrm>
            <a:off x="1422400" y="6520635"/>
            <a:ext cx="3330575" cy="146050"/>
          </a:xfrm>
          <a:prstGeom prst="rect">
            <a:avLst/>
          </a:prstGeom>
        </p:spPr>
        <p:txBody>
          <a:bodyPr vert="horz" lIns="0" tIns="0" rIns="0" bIns="0" rtlCol="0" anchor="b">
            <a:noAutofit/>
          </a:bodyPr>
          <a:lstStyle>
            <a:lvl1pPr algn="l">
              <a:defRPr sz="1000">
                <a:solidFill>
                  <a:schemeClr val="bg1">
                    <a:lumMod val="65000"/>
                  </a:schemeClr>
                </a:solidFill>
              </a:defRPr>
            </a:lvl1pPr>
            <a:lvl2pPr marL="0">
              <a:defRPr sz="1000">
                <a:solidFill>
                  <a:schemeClr val="bg1">
                    <a:lumMod val="65000"/>
                  </a:schemeClr>
                </a:solidFill>
              </a:defRPr>
            </a:lvl2pPr>
            <a:lvl3pPr marL="0">
              <a:defRPr sz="1000">
                <a:solidFill>
                  <a:schemeClr val="bg1">
                    <a:lumMod val="65000"/>
                  </a:schemeClr>
                </a:solidFill>
              </a:defRPr>
            </a:lvl3pPr>
            <a:lvl4pPr marL="0">
              <a:defRPr sz="1000">
                <a:solidFill>
                  <a:schemeClr val="bg1">
                    <a:lumMod val="65000"/>
                  </a:schemeClr>
                </a:solidFill>
              </a:defRPr>
            </a:lvl4pPr>
            <a:lvl5pPr marL="0">
              <a:defRPr sz="1000">
                <a:solidFill>
                  <a:schemeClr val="bg1">
                    <a:lumMod val="65000"/>
                  </a:schemeClr>
                </a:solidFill>
              </a:defRPr>
            </a:lvl5pPr>
            <a:lvl6pPr marL="0">
              <a:defRPr sz="1000">
                <a:solidFill>
                  <a:schemeClr val="bg1">
                    <a:lumMod val="65000"/>
                  </a:schemeClr>
                </a:solidFill>
              </a:defRPr>
            </a:lvl6pPr>
            <a:lvl7pPr marL="0">
              <a:defRPr sz="1000">
                <a:solidFill>
                  <a:schemeClr val="bg1">
                    <a:lumMod val="65000"/>
                  </a:schemeClr>
                </a:solidFill>
              </a:defRPr>
            </a:lvl7pPr>
            <a:lvl8pPr marL="0">
              <a:defRPr sz="1000">
                <a:solidFill>
                  <a:schemeClr val="bg1">
                    <a:lumMod val="65000"/>
                  </a:schemeClr>
                </a:solidFill>
              </a:defRPr>
            </a:lvl8pPr>
            <a:lvl9pPr marL="0">
              <a:defRPr sz="1000">
                <a:solidFill>
                  <a:schemeClr val="bg1">
                    <a:lumMod val="65000"/>
                  </a:schemeClr>
                </a:solidFill>
              </a:defRPr>
            </a:lvl9pPr>
          </a:lstStyle>
          <a:p>
            <a:r>
              <a:rPr lang="en-US" noProof="0"/>
              <a:t>Onboarding manual for suppliers_ASTRAS</a:t>
            </a:r>
          </a:p>
        </p:txBody>
      </p:sp>
      <p:sp>
        <p:nvSpPr>
          <p:cNvPr id="6" name="Slide Number Placeholder 5">
            <a:extLst>
              <a:ext uri="{FF2B5EF4-FFF2-40B4-BE49-F238E27FC236}">
                <a16:creationId xmlns:a16="http://schemas.microsoft.com/office/drawing/2014/main" id="{C4970FF6-5C3F-4F50-B3A7-CC4956AC2D15}"/>
              </a:ext>
            </a:extLst>
          </p:cNvPr>
          <p:cNvSpPr>
            <a:spLocks noGrp="1"/>
          </p:cNvSpPr>
          <p:nvPr>
            <p:ph type="sldNum" sz="quarter" idx="4"/>
          </p:nvPr>
        </p:nvSpPr>
        <p:spPr bwMode="gray">
          <a:xfrm>
            <a:off x="5896690" y="6520634"/>
            <a:ext cx="398621" cy="146051"/>
          </a:xfrm>
          <a:prstGeom prst="rect">
            <a:avLst/>
          </a:prstGeom>
        </p:spPr>
        <p:txBody>
          <a:bodyPr vert="horz" lIns="0" tIns="0" rIns="0" bIns="0" rtlCol="0" anchor="b">
            <a:noAutofit/>
          </a:bodyPr>
          <a:lstStyle>
            <a:lvl1pPr algn="ctr">
              <a:defRPr sz="1000">
                <a:solidFill>
                  <a:schemeClr val="bg1">
                    <a:lumMod val="65000"/>
                  </a:schemeClr>
                </a:solidFill>
              </a:defRPr>
            </a:lvl1pPr>
            <a:lvl2pPr marL="0" algn="ctr">
              <a:defRPr sz="1000">
                <a:solidFill>
                  <a:schemeClr val="bg1">
                    <a:lumMod val="65000"/>
                  </a:schemeClr>
                </a:solidFill>
              </a:defRPr>
            </a:lvl2pPr>
            <a:lvl3pPr marL="0" algn="ctr">
              <a:defRPr sz="1000">
                <a:solidFill>
                  <a:schemeClr val="bg1">
                    <a:lumMod val="65000"/>
                  </a:schemeClr>
                </a:solidFill>
              </a:defRPr>
            </a:lvl3pPr>
            <a:lvl4pPr marL="0" algn="ctr">
              <a:defRPr sz="1000">
                <a:solidFill>
                  <a:schemeClr val="bg1">
                    <a:lumMod val="65000"/>
                  </a:schemeClr>
                </a:solidFill>
              </a:defRPr>
            </a:lvl4pPr>
            <a:lvl5pPr marL="0" algn="ctr">
              <a:defRPr sz="1000">
                <a:solidFill>
                  <a:schemeClr val="bg1">
                    <a:lumMod val="65000"/>
                  </a:schemeClr>
                </a:solidFill>
              </a:defRPr>
            </a:lvl5pPr>
            <a:lvl6pPr marL="0" algn="ctr">
              <a:defRPr sz="1000">
                <a:solidFill>
                  <a:schemeClr val="bg1">
                    <a:lumMod val="65000"/>
                  </a:schemeClr>
                </a:solidFill>
              </a:defRPr>
            </a:lvl6pPr>
            <a:lvl7pPr marL="0" algn="ctr">
              <a:defRPr sz="1000">
                <a:solidFill>
                  <a:schemeClr val="bg1">
                    <a:lumMod val="65000"/>
                  </a:schemeClr>
                </a:solidFill>
              </a:defRPr>
            </a:lvl7pPr>
            <a:lvl8pPr marL="0" algn="ctr">
              <a:defRPr sz="1000">
                <a:solidFill>
                  <a:schemeClr val="bg1">
                    <a:lumMod val="65000"/>
                  </a:schemeClr>
                </a:solidFill>
              </a:defRPr>
            </a:lvl8pPr>
            <a:lvl9pPr marL="0" algn="ctr">
              <a:defRPr sz="1000">
                <a:solidFill>
                  <a:schemeClr val="bg1">
                    <a:lumMod val="65000"/>
                  </a:schemeClr>
                </a:solidFill>
              </a:defRPr>
            </a:lvl9pPr>
          </a:lstStyle>
          <a:p>
            <a:fld id="{835253C1-6FB7-43D9-B87E-B4075112F502}" type="slidenum">
              <a:rPr lang="en-US" noProof="0" smtClean="0"/>
              <a:pPr/>
              <a:t>‹Nr.›</a:t>
            </a:fld>
            <a:endParaRPr lang="en-US" noProof="0"/>
          </a:p>
        </p:txBody>
      </p:sp>
      <p:pic>
        <p:nvPicPr>
          <p:cNvPr id="7" name="Graphic 6">
            <a:extLst>
              <a:ext uri="{FF2B5EF4-FFF2-40B4-BE49-F238E27FC236}">
                <a16:creationId xmlns:a16="http://schemas.microsoft.com/office/drawing/2014/main" id="{98BB38DD-207F-4D3E-AACF-ECB6857D909D}"/>
              </a:ext>
            </a:extLst>
          </p:cNvPr>
          <p:cNvPicPr>
            <a:picLocks noChangeAspect="1"/>
          </p:cNvPicPr>
          <p:nvPr/>
        </p:nvPicPr>
        <p:blipFill>
          <a:blip r:embed="rId21"/>
          <a:srcRect/>
          <a:stretch/>
        </p:blipFill>
        <p:spPr bwMode="gray">
          <a:xfrm>
            <a:off x="10455336" y="270177"/>
            <a:ext cx="1041339" cy="640824"/>
          </a:xfrm>
          <a:prstGeom prst="rect">
            <a:avLst/>
          </a:prstGeom>
        </p:spPr>
      </p:pic>
      <p:sp>
        <p:nvSpPr>
          <p:cNvPr id="11" name="TextBox 10">
            <a:extLst>
              <a:ext uri="{FF2B5EF4-FFF2-40B4-BE49-F238E27FC236}">
                <a16:creationId xmlns:a16="http://schemas.microsoft.com/office/drawing/2014/main" id="{D021E9CF-9F42-4C19-AB70-076931E8F9BE}"/>
              </a:ext>
            </a:extLst>
          </p:cNvPr>
          <p:cNvSpPr txBox="1"/>
          <p:nvPr/>
        </p:nvSpPr>
        <p:spPr bwMode="gray">
          <a:xfrm>
            <a:off x="10585449" y="6520634"/>
            <a:ext cx="920749" cy="146051"/>
          </a:xfrm>
          <a:prstGeom prst="rect">
            <a:avLst/>
          </a:prstGeom>
          <a:noFill/>
        </p:spPr>
        <p:txBody>
          <a:bodyPr wrap="square" lIns="0" tIns="0" rIns="0" bIns="0" rtlCol="0" anchor="b">
            <a:noAutofit/>
          </a:bodyPr>
          <a:lstStyle/>
          <a:p>
            <a:pPr algn="r"/>
            <a:r>
              <a:rPr lang="en-US" sz="1000" noProof="0" dirty="0">
                <a:solidFill>
                  <a:schemeClr val="bg1">
                    <a:lumMod val="65000"/>
                  </a:schemeClr>
                </a:solidFill>
              </a:rPr>
              <a:t>© GRAMMER AG</a:t>
            </a:r>
          </a:p>
        </p:txBody>
      </p:sp>
      <p:cxnSp>
        <p:nvCxnSpPr>
          <p:cNvPr id="13" name="Straight Connector 12">
            <a:extLst>
              <a:ext uri="{FF2B5EF4-FFF2-40B4-BE49-F238E27FC236}">
                <a16:creationId xmlns:a16="http://schemas.microsoft.com/office/drawing/2014/main" id="{7638E1AA-500D-4A23-A32A-2D222440ADFE}"/>
              </a:ext>
            </a:extLst>
          </p:cNvPr>
          <p:cNvCxnSpPr/>
          <p:nvPr/>
        </p:nvCxnSpPr>
        <p:spPr bwMode="gray">
          <a:xfrm>
            <a:off x="0" y="1160463"/>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26068407,&quot;Placement&quot;:&quot;Footer&quot;,&quot;Top&quot;:516.65155,&quot;Left&quot;:448.6744,&quot;SlideWidth&quot;:960,&quot;SlideHeight&quot;:540}">
            <a:extLst>
              <a:ext uri="{FF2B5EF4-FFF2-40B4-BE49-F238E27FC236}">
                <a16:creationId xmlns:a16="http://schemas.microsoft.com/office/drawing/2014/main" id="{9935EF8B-BA5E-4B80-AFBC-B249E03CBA04}"/>
              </a:ext>
            </a:extLst>
          </p:cNvPr>
          <p:cNvSpPr txBox="1"/>
          <p:nvPr userDrawn="1"/>
        </p:nvSpPr>
        <p:spPr bwMode="gray">
          <a:xfrm>
            <a:off x="5698165" y="6561475"/>
            <a:ext cx="795670" cy="296525"/>
          </a:xfrm>
          <a:prstGeom prst="rect">
            <a:avLst/>
          </a:prstGeom>
          <a:noFill/>
        </p:spPr>
        <p:txBody>
          <a:bodyPr vert="horz" wrap="square" lIns="0" tIns="0" rIns="0" bIns="0" rtlCol="0" anchor="ctr" anchorCtr="1">
            <a:noAutofit/>
          </a:bodyPr>
          <a:lstStyle/>
          <a:p>
            <a:pPr algn="ctr">
              <a:lnSpc>
                <a:spcPct val="90000"/>
              </a:lnSpc>
              <a:spcBef>
                <a:spcPts val="0"/>
              </a:spcBef>
              <a:spcAft>
                <a:spcPts val="0"/>
              </a:spcAft>
            </a:pPr>
            <a:r>
              <a:rPr lang="de-DE" sz="1200">
                <a:solidFill>
                  <a:srgbClr val="008000"/>
                </a:solidFill>
                <a:latin typeface="Calibri" panose="020F0502020204030204" pitchFamily="34" charset="0"/>
              </a:rPr>
              <a:t>Internal</a:t>
            </a:r>
            <a:endParaRPr lang="de-DE" sz="1200" dirty="0" err="1">
              <a:solidFill>
                <a:srgbClr val="008000"/>
              </a:solidFill>
              <a:latin typeface="Calibri" panose="020F0502020204030204" pitchFamily="34" charset="0"/>
            </a:endParaRPr>
          </a:p>
        </p:txBody>
      </p:sp>
    </p:spTree>
    <p:extLst>
      <p:ext uri="{BB962C8B-B14F-4D97-AF65-F5344CB8AC3E}">
        <p14:creationId xmlns:p14="http://schemas.microsoft.com/office/powerpoint/2010/main" val="271189797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Lst>
  <p:hf hdr="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None/>
        <a:defRPr sz="2200" kern="1200">
          <a:solidFill>
            <a:schemeClr val="tx1"/>
          </a:solidFill>
          <a:latin typeface="+mj-lt"/>
          <a:ea typeface="+mn-ea"/>
          <a:cs typeface="+mn-cs"/>
        </a:defRPr>
      </a:lvl1pPr>
      <a:lvl2pPr marL="216000" indent="-216000" algn="l" defTabSz="914400" rtl="0" eaLnBrk="1" latinLnBrk="0" hangingPunct="1">
        <a:lnSpc>
          <a:spcPct val="90000"/>
        </a:lnSpc>
        <a:spcBef>
          <a:spcPts val="600"/>
        </a:spcBef>
        <a:buClr>
          <a:schemeClr val="accent2"/>
        </a:buClr>
        <a:buFont typeface="Arial" panose="020B0604020202020204" pitchFamily="34" charset="0"/>
        <a:buChar char="•"/>
        <a:defRPr sz="2200" kern="1200">
          <a:solidFill>
            <a:schemeClr val="tx1"/>
          </a:solidFill>
          <a:latin typeface="+mj-lt"/>
          <a:ea typeface="+mn-ea"/>
          <a:cs typeface="+mn-cs"/>
        </a:defRPr>
      </a:lvl2pPr>
      <a:lvl3pPr marL="432000" indent="-2160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j-lt"/>
          <a:ea typeface="+mn-ea"/>
          <a:cs typeface="+mn-cs"/>
        </a:defRPr>
      </a:lvl3pPr>
      <a:lvl4pPr marL="648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4pPr>
      <a:lvl5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5pPr>
      <a:lvl6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6pPr>
      <a:lvl7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7pPr>
      <a:lvl8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8pPr>
      <a:lvl9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38">
          <p15:clr>
            <a:srgbClr val="F26B43"/>
          </p15:clr>
        </p15:guide>
        <p15:guide id="8" pos="7242">
          <p15:clr>
            <a:srgbClr val="F26B43"/>
          </p15:clr>
        </p15:guide>
        <p15:guide id="9" orient="horz" pos="913">
          <p15:clr>
            <a:srgbClr val="F26B43"/>
          </p15:clr>
        </p15:guide>
        <p15:guide id="10"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Operate@grammer.com" TargetMode="External"/><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0C47473-E2D8-4044-9FD6-9EB139680F43}"/>
              </a:ext>
            </a:extLst>
          </p:cNvPr>
          <p:cNvSpPr>
            <a:spLocks noGrp="1"/>
          </p:cNvSpPr>
          <p:nvPr>
            <p:ph type="ctrTitle"/>
          </p:nvPr>
        </p:nvSpPr>
        <p:spPr>
          <a:xfrm>
            <a:off x="661989" y="5097354"/>
            <a:ext cx="8651693" cy="381752"/>
          </a:xfrm>
        </p:spPr>
        <p:txBody>
          <a:bodyPr/>
          <a:lstStyle/>
          <a:p>
            <a:r>
              <a:rPr lang="en-US" dirty="0"/>
              <a:t>ASTRAS E-procurement – </a:t>
            </a:r>
            <a:r>
              <a:rPr lang="en-US" sz="2800" dirty="0"/>
              <a:t>Onboarding manual for suppliers</a:t>
            </a:r>
            <a:br>
              <a:rPr lang="en-US" sz="2800" dirty="0"/>
            </a:br>
            <a:endParaRPr lang="en-US" dirty="0"/>
          </a:p>
        </p:txBody>
      </p:sp>
      <p:sp>
        <p:nvSpPr>
          <p:cNvPr id="18" name="Subtitle 17">
            <a:extLst>
              <a:ext uri="{FF2B5EF4-FFF2-40B4-BE49-F238E27FC236}">
                <a16:creationId xmlns:a16="http://schemas.microsoft.com/office/drawing/2014/main" id="{E565092F-BFE4-4E4E-85C8-6DFD6382F195}"/>
              </a:ext>
            </a:extLst>
          </p:cNvPr>
          <p:cNvSpPr>
            <a:spLocks noGrp="1"/>
          </p:cNvSpPr>
          <p:nvPr>
            <p:ph type="subTitle" idx="1"/>
          </p:nvPr>
        </p:nvSpPr>
        <p:spPr/>
        <p:txBody>
          <a:bodyPr/>
          <a:lstStyle/>
          <a:p>
            <a:r>
              <a:rPr lang="es-419" dirty="0" err="1"/>
              <a:t>Supplier</a:t>
            </a:r>
            <a:r>
              <a:rPr lang="es-419" dirty="0"/>
              <a:t> manual </a:t>
            </a:r>
            <a:r>
              <a:rPr lang="es-419" dirty="0" err="1"/>
              <a:t>for</a:t>
            </a:r>
            <a:r>
              <a:rPr lang="es-419" dirty="0"/>
              <a:t> </a:t>
            </a:r>
            <a:r>
              <a:rPr lang="es-419" dirty="0" err="1"/>
              <a:t>self-registration</a:t>
            </a:r>
            <a:r>
              <a:rPr lang="es-419" dirty="0"/>
              <a:t> </a:t>
            </a:r>
            <a:r>
              <a:rPr lang="es-419" dirty="0" err="1"/>
              <a:t>to</a:t>
            </a:r>
            <a:r>
              <a:rPr lang="es-419" dirty="0"/>
              <a:t> ASTRAS</a:t>
            </a:r>
            <a:endParaRPr lang="en-US" dirty="0"/>
          </a:p>
        </p:txBody>
      </p:sp>
      <p:sp>
        <p:nvSpPr>
          <p:cNvPr id="5" name="Date Placeholder 4">
            <a:extLst>
              <a:ext uri="{FF2B5EF4-FFF2-40B4-BE49-F238E27FC236}">
                <a16:creationId xmlns:a16="http://schemas.microsoft.com/office/drawing/2014/main" id="{4FFBBB29-6E34-478C-9230-F79F17E59E7E}"/>
              </a:ext>
            </a:extLst>
          </p:cNvPr>
          <p:cNvSpPr>
            <a:spLocks noGrp="1"/>
          </p:cNvSpPr>
          <p:nvPr>
            <p:ph type="dt" sz="half" idx="10"/>
          </p:nvPr>
        </p:nvSpPr>
        <p:spPr/>
        <p:txBody>
          <a:bodyPr/>
          <a:lstStyle/>
          <a:p>
            <a:fld id="{7A6EF40E-D611-4F63-9BF8-C31C3B973475}" type="datetime1">
              <a:rPr lang="en-US" smtClean="0"/>
              <a:t>5/31/2022</a:t>
            </a:fld>
            <a:endParaRPr lang="en-US"/>
          </a:p>
        </p:txBody>
      </p:sp>
      <p:sp>
        <p:nvSpPr>
          <p:cNvPr id="6" name="Footer Placeholder 5">
            <a:extLst>
              <a:ext uri="{FF2B5EF4-FFF2-40B4-BE49-F238E27FC236}">
                <a16:creationId xmlns:a16="http://schemas.microsoft.com/office/drawing/2014/main" id="{95F7DBBE-2B8E-47A1-9921-EFDC990C0AED}"/>
              </a:ext>
            </a:extLst>
          </p:cNvPr>
          <p:cNvSpPr>
            <a:spLocks noGrp="1"/>
          </p:cNvSpPr>
          <p:nvPr>
            <p:ph type="ftr" sz="quarter" idx="11"/>
          </p:nvPr>
        </p:nvSpPr>
        <p:spPr/>
        <p:txBody>
          <a:bodyPr/>
          <a:lstStyle/>
          <a:p>
            <a:r>
              <a:rPr lang="en-US"/>
              <a:t>Onboarding manual for suppliers_ASTRAS</a:t>
            </a:r>
          </a:p>
        </p:txBody>
      </p:sp>
      <p:sp>
        <p:nvSpPr>
          <p:cNvPr id="7" name="Slide Number Placeholder 6">
            <a:extLst>
              <a:ext uri="{FF2B5EF4-FFF2-40B4-BE49-F238E27FC236}">
                <a16:creationId xmlns:a16="http://schemas.microsoft.com/office/drawing/2014/main" id="{7D936012-A45D-42B5-A4B6-46E8BACBFC30}"/>
              </a:ext>
            </a:extLst>
          </p:cNvPr>
          <p:cNvSpPr>
            <a:spLocks noGrp="1"/>
          </p:cNvSpPr>
          <p:nvPr>
            <p:ph type="sldNum" sz="quarter" idx="12"/>
          </p:nvPr>
        </p:nvSpPr>
        <p:spPr/>
        <p:txBody>
          <a:bodyPr/>
          <a:lstStyle/>
          <a:p>
            <a:fld id="{835253C1-6FB7-43D9-B87E-B4075112F502}" type="slidenum">
              <a:rPr lang="en-US" smtClean="0"/>
              <a:pPr/>
              <a:t>1</a:t>
            </a:fld>
            <a:endParaRPr lang="en-US"/>
          </a:p>
        </p:txBody>
      </p:sp>
      <p:sp>
        <p:nvSpPr>
          <p:cNvPr id="19" name="Text Placeholder 18">
            <a:extLst>
              <a:ext uri="{FF2B5EF4-FFF2-40B4-BE49-F238E27FC236}">
                <a16:creationId xmlns:a16="http://schemas.microsoft.com/office/drawing/2014/main" id="{A93DA109-E8A1-431B-AE8B-4A38CFEED628}"/>
              </a:ext>
            </a:extLst>
          </p:cNvPr>
          <p:cNvSpPr>
            <a:spLocks noGrp="1"/>
          </p:cNvSpPr>
          <p:nvPr>
            <p:ph type="body" sz="quarter" idx="14"/>
          </p:nvPr>
        </p:nvSpPr>
        <p:spPr/>
        <p:txBody>
          <a:bodyPr/>
          <a:lstStyle/>
          <a:p>
            <a:r>
              <a:rPr lang="en-US" dirty="0"/>
              <a:t>Digitalization, Systems &amp; Data Analytics</a:t>
            </a:r>
          </a:p>
        </p:txBody>
      </p:sp>
      <p:pic>
        <p:nvPicPr>
          <p:cNvPr id="8" name="Bildplatzhalter 7" descr="Ein Bild, das Esstisch enthält.&#10;&#10;Automatisch generierte Beschreibung">
            <a:extLst>
              <a:ext uri="{FF2B5EF4-FFF2-40B4-BE49-F238E27FC236}">
                <a16:creationId xmlns:a16="http://schemas.microsoft.com/office/drawing/2014/main" id="{8CF35691-4A1D-4A51-8934-EF43F4D275DB}"/>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1870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1ABB1F-A7B4-471E-A1E4-05E58E1AB76A}"/>
              </a:ext>
            </a:extLst>
          </p:cNvPr>
          <p:cNvPicPr>
            <a:picLocks noChangeAspect="1"/>
          </p:cNvPicPr>
          <p:nvPr/>
        </p:nvPicPr>
        <p:blipFill>
          <a:blip r:embed="rId2"/>
          <a:stretch>
            <a:fillRect/>
          </a:stretch>
        </p:blipFill>
        <p:spPr>
          <a:xfrm>
            <a:off x="1343025" y="1643907"/>
            <a:ext cx="9693897" cy="4424965"/>
          </a:xfrm>
          <a:prstGeom prst="rect">
            <a:avLst/>
          </a:prstGeom>
        </p:spPr>
      </p:pic>
      <p:sp>
        <p:nvSpPr>
          <p:cNvPr id="3" name="Content Placeholder 2">
            <a:extLst>
              <a:ext uri="{FF2B5EF4-FFF2-40B4-BE49-F238E27FC236}">
                <a16:creationId xmlns:a16="http://schemas.microsoft.com/office/drawing/2014/main" id="{2B0698DD-72A9-4950-AA66-59BDD7A53535}"/>
              </a:ext>
            </a:extLst>
          </p:cNvPr>
          <p:cNvSpPr>
            <a:spLocks noGrp="1"/>
          </p:cNvSpPr>
          <p:nvPr>
            <p:ph idx="1"/>
          </p:nvPr>
        </p:nvSpPr>
        <p:spPr>
          <a:xfrm>
            <a:off x="671511" y="1303751"/>
            <a:ext cx="10825163" cy="647597"/>
          </a:xfrm>
        </p:spPr>
        <p:txBody>
          <a:bodyPr/>
          <a:lstStyle/>
          <a:p>
            <a:pPr marL="342900" indent="-342900">
              <a:buFont typeface="+mj-lt"/>
              <a:buAutoNum type="arabicPeriod" startAt="8"/>
            </a:pPr>
            <a:r>
              <a:rPr lang="en-US" sz="1600" dirty="0"/>
              <a:t>Your selection in this field will cause the corresponding field below it to be marked as mandatory.</a:t>
            </a:r>
            <a:endParaRPr lang="de-DE" sz="1600" dirty="0"/>
          </a:p>
        </p:txBody>
      </p:sp>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D79824CA-6995-45AB-AC7F-3DEEC43402DC}"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10</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Company Information </a:t>
            </a:r>
            <a:r>
              <a:rPr lang="en-US" sz="2000" dirty="0">
                <a:sym typeface="Wingdings" panose="05000000000000000000" pitchFamily="2" charset="2"/>
              </a:rPr>
              <a:t></a:t>
            </a:r>
            <a:r>
              <a:rPr lang="en-US" sz="2000" dirty="0"/>
              <a:t> Information</a:t>
            </a:r>
          </a:p>
        </p:txBody>
      </p:sp>
      <p:sp>
        <p:nvSpPr>
          <p:cNvPr id="9" name="Ellipse 9">
            <a:extLst>
              <a:ext uri="{FF2B5EF4-FFF2-40B4-BE49-F238E27FC236}">
                <a16:creationId xmlns:a16="http://schemas.microsoft.com/office/drawing/2014/main" id="{B0720EC0-5B06-4B52-AFDD-4F5C7CA7445F}"/>
              </a:ext>
            </a:extLst>
          </p:cNvPr>
          <p:cNvSpPr/>
          <p:nvPr/>
        </p:nvSpPr>
        <p:spPr bwMode="auto">
          <a:xfrm>
            <a:off x="5443553" y="4581732"/>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8</a:t>
            </a:r>
          </a:p>
        </p:txBody>
      </p:sp>
      <p:sp>
        <p:nvSpPr>
          <p:cNvPr id="11" name="Rectangle 10">
            <a:extLst>
              <a:ext uri="{FF2B5EF4-FFF2-40B4-BE49-F238E27FC236}">
                <a16:creationId xmlns:a16="http://schemas.microsoft.com/office/drawing/2014/main" id="{CF65798F-21C9-4344-912C-FB793EC560AA}"/>
              </a:ext>
            </a:extLst>
          </p:cNvPr>
          <p:cNvSpPr/>
          <p:nvPr/>
        </p:nvSpPr>
        <p:spPr bwMode="gray">
          <a:xfrm>
            <a:off x="3122458" y="4914367"/>
            <a:ext cx="3017237" cy="1244338"/>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lnSpc>
                <a:spcPct val="90000"/>
              </a:lnSpc>
            </a:pPr>
            <a:endParaRPr lang="es-ES" dirty="0" err="1"/>
          </a:p>
        </p:txBody>
      </p:sp>
    </p:spTree>
    <p:extLst>
      <p:ext uri="{BB962C8B-B14F-4D97-AF65-F5344CB8AC3E}">
        <p14:creationId xmlns:p14="http://schemas.microsoft.com/office/powerpoint/2010/main" val="108360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23FF05-705F-4C80-930A-80835055F138}"/>
              </a:ext>
            </a:extLst>
          </p:cNvPr>
          <p:cNvPicPr>
            <a:picLocks noChangeAspect="1"/>
          </p:cNvPicPr>
          <p:nvPr/>
        </p:nvPicPr>
        <p:blipFill>
          <a:blip r:embed="rId2"/>
          <a:stretch>
            <a:fillRect/>
          </a:stretch>
        </p:blipFill>
        <p:spPr>
          <a:xfrm>
            <a:off x="5192240" y="2601015"/>
            <a:ext cx="6648450" cy="3133725"/>
          </a:xfrm>
          <a:prstGeom prst="rect">
            <a:avLst/>
          </a:prstGeom>
        </p:spPr>
      </p:pic>
      <p:pic>
        <p:nvPicPr>
          <p:cNvPr id="8" name="Picture 7">
            <a:extLst>
              <a:ext uri="{FF2B5EF4-FFF2-40B4-BE49-F238E27FC236}">
                <a16:creationId xmlns:a16="http://schemas.microsoft.com/office/drawing/2014/main" id="{E83D8226-0FA9-49C7-8855-47A46240BB66}"/>
              </a:ext>
            </a:extLst>
          </p:cNvPr>
          <p:cNvPicPr>
            <a:picLocks noChangeAspect="1"/>
          </p:cNvPicPr>
          <p:nvPr/>
        </p:nvPicPr>
        <p:blipFill>
          <a:blip r:embed="rId3"/>
          <a:stretch>
            <a:fillRect/>
          </a:stretch>
        </p:blipFill>
        <p:spPr>
          <a:xfrm>
            <a:off x="673896" y="2233161"/>
            <a:ext cx="4240332" cy="4194737"/>
          </a:xfrm>
          <a:prstGeom prst="rect">
            <a:avLst/>
          </a:prstGeom>
        </p:spPr>
      </p:pic>
      <p:sp>
        <p:nvSpPr>
          <p:cNvPr id="3" name="Content Placeholder 2">
            <a:extLst>
              <a:ext uri="{FF2B5EF4-FFF2-40B4-BE49-F238E27FC236}">
                <a16:creationId xmlns:a16="http://schemas.microsoft.com/office/drawing/2014/main" id="{2B0698DD-72A9-4950-AA66-59BDD7A53535}"/>
              </a:ext>
            </a:extLst>
          </p:cNvPr>
          <p:cNvSpPr>
            <a:spLocks noGrp="1"/>
          </p:cNvSpPr>
          <p:nvPr>
            <p:ph idx="1"/>
          </p:nvPr>
        </p:nvSpPr>
        <p:spPr>
          <a:xfrm>
            <a:off x="683418" y="1280696"/>
            <a:ext cx="10825163" cy="867655"/>
          </a:xfrm>
        </p:spPr>
        <p:txBody>
          <a:bodyPr/>
          <a:lstStyle/>
          <a:p>
            <a:pPr marL="342900" indent="-342900">
              <a:buFont typeface="+mj-lt"/>
              <a:buAutoNum type="arabicPeriod" startAt="9"/>
            </a:pPr>
            <a:r>
              <a:rPr lang="en-US" sz="1600" dirty="0"/>
              <a:t>On each of the </a:t>
            </a:r>
            <a:r>
              <a:rPr lang="en-US" sz="1400" baseline="30000" dirty="0">
                <a:sym typeface="Wingdings" panose="05000000000000000000" pitchFamily="2" charset="2"/>
              </a:rPr>
              <a:t>4</a:t>
            </a:r>
            <a:r>
              <a:rPr lang="en-US" sz="1600" dirty="0"/>
              <a:t> "Details" tabs, select whether you are a serial supplier or not by checking the box.</a:t>
            </a:r>
          </a:p>
          <a:p>
            <a:pPr marL="285750" indent="-285750">
              <a:buFontTx/>
              <a:buChar char="-"/>
            </a:pPr>
            <a:r>
              <a:rPr lang="en-US" sz="1600" dirty="0"/>
              <a:t>Serial supplier: Please fill out these tabs completely.</a:t>
            </a:r>
          </a:p>
          <a:p>
            <a:pPr marL="285750" indent="-285750">
              <a:buFontTx/>
              <a:buChar char="-"/>
            </a:pPr>
            <a:r>
              <a:rPr lang="en-US" sz="1600" dirty="0"/>
              <a:t>Not a serial supplier (non-productive material): Mandatory fields will be updated to optional.</a:t>
            </a:r>
            <a:endParaRPr lang="de-DE" sz="1600" dirty="0"/>
          </a:p>
        </p:txBody>
      </p:sp>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6DC66FE0-C897-428F-A919-351478EF15BB}"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11</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a:t>
            </a:r>
            <a:r>
              <a:rPr lang="en-US" baseline="30000" dirty="0">
                <a:sym typeface="Wingdings" panose="05000000000000000000" pitchFamily="2" charset="2"/>
              </a:rPr>
              <a:t>1</a:t>
            </a:r>
            <a:r>
              <a:rPr lang="en-US" sz="2000" dirty="0"/>
              <a:t>Details Production Plant &amp; </a:t>
            </a:r>
            <a:r>
              <a:rPr lang="en-US" sz="2000" baseline="30000" dirty="0">
                <a:sym typeface="Wingdings" panose="05000000000000000000" pitchFamily="2" charset="2"/>
              </a:rPr>
              <a:t>2</a:t>
            </a:r>
            <a:r>
              <a:rPr lang="en-US" sz="2000" dirty="0"/>
              <a:t>Details Development / Construction</a:t>
            </a:r>
          </a:p>
        </p:txBody>
      </p:sp>
      <p:sp>
        <p:nvSpPr>
          <p:cNvPr id="9" name="Ellipse 9">
            <a:extLst>
              <a:ext uri="{FF2B5EF4-FFF2-40B4-BE49-F238E27FC236}">
                <a16:creationId xmlns:a16="http://schemas.microsoft.com/office/drawing/2014/main" id="{B0720EC0-5B06-4B52-AFDD-4F5C7CA7445F}"/>
              </a:ext>
            </a:extLst>
          </p:cNvPr>
          <p:cNvSpPr/>
          <p:nvPr/>
        </p:nvSpPr>
        <p:spPr bwMode="auto">
          <a:xfrm>
            <a:off x="4874504" y="5801077"/>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8</a:t>
            </a:r>
          </a:p>
        </p:txBody>
      </p:sp>
      <p:sp>
        <p:nvSpPr>
          <p:cNvPr id="12" name="Ellipse 9">
            <a:extLst>
              <a:ext uri="{FF2B5EF4-FFF2-40B4-BE49-F238E27FC236}">
                <a16:creationId xmlns:a16="http://schemas.microsoft.com/office/drawing/2014/main" id="{2262F135-8A76-4A92-AEBE-06890C421FBC}"/>
              </a:ext>
            </a:extLst>
          </p:cNvPr>
          <p:cNvSpPr/>
          <p:nvPr/>
        </p:nvSpPr>
        <p:spPr bwMode="auto">
          <a:xfrm>
            <a:off x="2530854" y="2523630"/>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400" b="1" dirty="0">
                <a:solidFill>
                  <a:schemeClr val="tx1"/>
                </a:solidFill>
                <a:latin typeface="Arial" charset="0"/>
              </a:rPr>
              <a:t>9</a:t>
            </a:r>
            <a:endParaRPr kumimoji="0" lang="de-DE" sz="1400" b="1" i="0" u="none" strike="noStrike" cap="none" normalizeH="0" baseline="0" dirty="0">
              <a:ln>
                <a:noFill/>
              </a:ln>
              <a:solidFill>
                <a:schemeClr val="tx1"/>
              </a:solidFill>
              <a:effectLst/>
              <a:latin typeface="Arial" charset="0"/>
            </a:endParaRPr>
          </a:p>
        </p:txBody>
      </p:sp>
      <p:sp>
        <p:nvSpPr>
          <p:cNvPr id="13" name="Ellipse 9">
            <a:extLst>
              <a:ext uri="{FF2B5EF4-FFF2-40B4-BE49-F238E27FC236}">
                <a16:creationId xmlns:a16="http://schemas.microsoft.com/office/drawing/2014/main" id="{8DF09CEF-1A69-4A26-A35B-0809A9EEF11D}"/>
              </a:ext>
            </a:extLst>
          </p:cNvPr>
          <p:cNvSpPr/>
          <p:nvPr/>
        </p:nvSpPr>
        <p:spPr bwMode="auto">
          <a:xfrm>
            <a:off x="7915156" y="3053143"/>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400" b="1" dirty="0">
                <a:solidFill>
                  <a:schemeClr val="tx1"/>
                </a:solidFill>
                <a:latin typeface="Arial" charset="0"/>
              </a:rPr>
              <a:t>9</a:t>
            </a:r>
            <a:endParaRPr kumimoji="0" lang="de-DE" sz="1400" b="1" i="0" u="none" strike="noStrike" cap="none" normalizeH="0" baseline="0" dirty="0">
              <a:ln>
                <a:noFill/>
              </a:ln>
              <a:solidFill>
                <a:schemeClr val="tx1"/>
              </a:solidFill>
              <a:effectLst/>
              <a:latin typeface="Arial" charset="0"/>
            </a:endParaRPr>
          </a:p>
        </p:txBody>
      </p:sp>
      <p:sp>
        <p:nvSpPr>
          <p:cNvPr id="14" name="Ellipse 9">
            <a:extLst>
              <a:ext uri="{FF2B5EF4-FFF2-40B4-BE49-F238E27FC236}">
                <a16:creationId xmlns:a16="http://schemas.microsoft.com/office/drawing/2014/main" id="{67FDC291-76F1-42C1-800A-1A9992B06D24}"/>
              </a:ext>
            </a:extLst>
          </p:cNvPr>
          <p:cNvSpPr/>
          <p:nvPr/>
        </p:nvSpPr>
        <p:spPr bwMode="auto">
          <a:xfrm>
            <a:off x="11279231" y="3544827"/>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8</a:t>
            </a:r>
          </a:p>
        </p:txBody>
      </p:sp>
      <p:sp>
        <p:nvSpPr>
          <p:cNvPr id="15" name="Ellipse 9">
            <a:extLst>
              <a:ext uri="{FF2B5EF4-FFF2-40B4-BE49-F238E27FC236}">
                <a16:creationId xmlns:a16="http://schemas.microsoft.com/office/drawing/2014/main" id="{2311D47C-33A4-4340-8CD1-D3D711F481AF}"/>
              </a:ext>
            </a:extLst>
          </p:cNvPr>
          <p:cNvSpPr/>
          <p:nvPr/>
        </p:nvSpPr>
        <p:spPr bwMode="auto">
          <a:xfrm>
            <a:off x="11271802" y="4377664"/>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8</a:t>
            </a:r>
          </a:p>
        </p:txBody>
      </p:sp>
    </p:spTree>
    <p:extLst>
      <p:ext uri="{BB962C8B-B14F-4D97-AF65-F5344CB8AC3E}">
        <p14:creationId xmlns:p14="http://schemas.microsoft.com/office/powerpoint/2010/main" val="178921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5BB284-DF84-47C2-AA88-D6DB41A5582D}"/>
              </a:ext>
            </a:extLst>
          </p:cNvPr>
          <p:cNvPicPr>
            <a:picLocks noChangeAspect="1"/>
          </p:cNvPicPr>
          <p:nvPr/>
        </p:nvPicPr>
        <p:blipFill>
          <a:blip r:embed="rId2"/>
          <a:stretch>
            <a:fillRect/>
          </a:stretch>
        </p:blipFill>
        <p:spPr>
          <a:xfrm>
            <a:off x="620999" y="1317820"/>
            <a:ext cx="5475001" cy="4858218"/>
          </a:xfrm>
          <a:prstGeom prst="rect">
            <a:avLst/>
          </a:prstGeom>
        </p:spPr>
      </p:pic>
      <p:sp>
        <p:nvSpPr>
          <p:cNvPr id="5" name="Date Placeholder 4">
            <a:extLst>
              <a:ext uri="{FF2B5EF4-FFF2-40B4-BE49-F238E27FC236}">
                <a16:creationId xmlns:a16="http://schemas.microsoft.com/office/drawing/2014/main" id="{63B7F5BD-2E07-4D80-85A2-FAE0332954EF}"/>
              </a:ext>
            </a:extLst>
          </p:cNvPr>
          <p:cNvSpPr>
            <a:spLocks noGrp="1"/>
          </p:cNvSpPr>
          <p:nvPr>
            <p:ph type="dt" sz="half" idx="10"/>
          </p:nvPr>
        </p:nvSpPr>
        <p:spPr/>
        <p:txBody>
          <a:bodyPr/>
          <a:lstStyle/>
          <a:p>
            <a:fld id="{595925F0-D552-4A63-AEF6-95EA55383AFB}" type="datetime1">
              <a:rPr lang="en-US" smtClean="0"/>
              <a:t>5/31/2022</a:t>
            </a:fld>
            <a:endParaRPr lang="en-US"/>
          </a:p>
        </p:txBody>
      </p:sp>
      <p:sp>
        <p:nvSpPr>
          <p:cNvPr id="6" name="Footer Placeholder 5">
            <a:extLst>
              <a:ext uri="{FF2B5EF4-FFF2-40B4-BE49-F238E27FC236}">
                <a16:creationId xmlns:a16="http://schemas.microsoft.com/office/drawing/2014/main" id="{9D2BA176-3CA8-4DF5-9A80-40214734ADD3}"/>
              </a:ext>
            </a:extLst>
          </p:cNvPr>
          <p:cNvSpPr>
            <a:spLocks noGrp="1"/>
          </p:cNvSpPr>
          <p:nvPr>
            <p:ph type="ftr" sz="quarter" idx="11"/>
          </p:nvPr>
        </p:nvSpPr>
        <p:spPr/>
        <p:txBody>
          <a:bodyPr/>
          <a:lstStyle/>
          <a:p>
            <a:r>
              <a:rPr lang="en-US"/>
              <a:t>Onboarding manual for suppliers_ASTRAS</a:t>
            </a:r>
          </a:p>
        </p:txBody>
      </p:sp>
      <p:sp>
        <p:nvSpPr>
          <p:cNvPr id="7" name="Slide Number Placeholder 6">
            <a:extLst>
              <a:ext uri="{FF2B5EF4-FFF2-40B4-BE49-F238E27FC236}">
                <a16:creationId xmlns:a16="http://schemas.microsoft.com/office/drawing/2014/main" id="{2D15F5F5-7AE0-4DD5-AD53-1511BA418570}"/>
              </a:ext>
            </a:extLst>
          </p:cNvPr>
          <p:cNvSpPr>
            <a:spLocks noGrp="1"/>
          </p:cNvSpPr>
          <p:nvPr>
            <p:ph type="sldNum" sz="quarter" idx="12"/>
          </p:nvPr>
        </p:nvSpPr>
        <p:spPr/>
        <p:txBody>
          <a:bodyPr/>
          <a:lstStyle/>
          <a:p>
            <a:fld id="{835253C1-6FB7-43D9-B87E-B4075112F502}" type="slidenum">
              <a:rPr lang="en-US" smtClean="0"/>
              <a:pPr/>
              <a:t>12</a:t>
            </a:fld>
            <a:endParaRPr lang="en-US"/>
          </a:p>
        </p:txBody>
      </p:sp>
      <p:sp>
        <p:nvSpPr>
          <p:cNvPr id="18" name="Subtitle 6">
            <a:extLst>
              <a:ext uri="{FF2B5EF4-FFF2-40B4-BE49-F238E27FC236}">
                <a16:creationId xmlns:a16="http://schemas.microsoft.com/office/drawing/2014/main" id="{EAA096F7-9E20-45C9-9DDE-FD5746D1C006}"/>
              </a:ext>
            </a:extLst>
          </p:cNvPr>
          <p:cNvSpPr txBox="1">
            <a:spLocks/>
          </p:cNvSpPr>
          <p:nvPr/>
        </p:nvSpPr>
        <p:spPr>
          <a:xfrm>
            <a:off x="673896" y="699295"/>
            <a:ext cx="9346404" cy="246062"/>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None/>
              <a:defRPr sz="2200" kern="1200">
                <a:solidFill>
                  <a:schemeClr val="tx1"/>
                </a:solidFill>
                <a:latin typeface="+mj-lt"/>
                <a:ea typeface="+mn-ea"/>
                <a:cs typeface="+mn-cs"/>
              </a:defRPr>
            </a:lvl1pPr>
            <a:lvl2pPr marL="216000" indent="-216000" algn="l" defTabSz="914400" rtl="0" eaLnBrk="1" latinLnBrk="0" hangingPunct="1">
              <a:lnSpc>
                <a:spcPct val="90000"/>
              </a:lnSpc>
              <a:spcBef>
                <a:spcPts val="600"/>
              </a:spcBef>
              <a:buClr>
                <a:schemeClr val="accent2"/>
              </a:buClr>
              <a:buFont typeface="Arial" panose="020B0604020202020204" pitchFamily="34" charset="0"/>
              <a:buChar char="•"/>
              <a:defRPr sz="2200" kern="1200">
                <a:solidFill>
                  <a:schemeClr val="tx1"/>
                </a:solidFill>
                <a:latin typeface="+mj-lt"/>
                <a:ea typeface="+mn-ea"/>
                <a:cs typeface="+mn-cs"/>
              </a:defRPr>
            </a:lvl2pPr>
            <a:lvl3pPr marL="432000" indent="-2160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j-lt"/>
                <a:ea typeface="+mn-ea"/>
                <a:cs typeface="+mn-cs"/>
              </a:defRPr>
            </a:lvl3pPr>
            <a:lvl4pPr marL="648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4pPr>
            <a:lvl5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5pPr>
            <a:lvl6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6pPr>
            <a:lvl7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7pPr>
            <a:lvl8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8pPr>
            <a:lvl9pPr marL="864000" indent="-216000" algn="l" defTabSz="914400" rtl="0" eaLnBrk="1" latinLnBrk="0" hangingPunct="1">
              <a:lnSpc>
                <a:spcPct val="90000"/>
              </a:lnSpc>
              <a:spcBef>
                <a:spcPts val="600"/>
              </a:spcBef>
              <a:buClr>
                <a:schemeClr val="accent2"/>
              </a:buClr>
              <a:buFont typeface="Arial" panose="020B0604020202020204" pitchFamily="34" charset="0"/>
              <a:buChar char="•"/>
              <a:defRPr sz="1400" kern="1200">
                <a:solidFill>
                  <a:schemeClr val="tx1"/>
                </a:solidFill>
                <a:latin typeface="+mj-lt"/>
                <a:ea typeface="+mn-ea"/>
                <a:cs typeface="+mn-cs"/>
              </a:defRPr>
            </a:lvl9pPr>
          </a:lstStyle>
          <a:p>
            <a:r>
              <a:rPr lang="en-US" sz="2000" dirty="0"/>
              <a:t>Supplier Registration </a:t>
            </a:r>
            <a:r>
              <a:rPr lang="en-US" sz="2000" dirty="0">
                <a:sym typeface="Wingdings" panose="05000000000000000000" pitchFamily="2" charset="2"/>
              </a:rPr>
              <a:t> </a:t>
            </a:r>
            <a:r>
              <a:rPr lang="en-US" sz="1800" baseline="30000" dirty="0">
                <a:sym typeface="Wingdings" panose="05000000000000000000" pitchFamily="2" charset="2"/>
              </a:rPr>
              <a:t>3</a:t>
            </a:r>
            <a:r>
              <a:rPr lang="en-US" sz="2000" dirty="0"/>
              <a:t>Details quality management</a:t>
            </a:r>
          </a:p>
        </p:txBody>
      </p:sp>
      <p:pic>
        <p:nvPicPr>
          <p:cNvPr id="12" name="Picture 11">
            <a:extLst>
              <a:ext uri="{FF2B5EF4-FFF2-40B4-BE49-F238E27FC236}">
                <a16:creationId xmlns:a16="http://schemas.microsoft.com/office/drawing/2014/main" id="{DD3AAAAF-5E0B-4F00-8352-32C9C7114CEF}"/>
              </a:ext>
            </a:extLst>
          </p:cNvPr>
          <p:cNvPicPr>
            <a:picLocks noChangeAspect="1"/>
          </p:cNvPicPr>
          <p:nvPr/>
        </p:nvPicPr>
        <p:blipFill>
          <a:blip r:embed="rId3"/>
          <a:stretch>
            <a:fillRect/>
          </a:stretch>
        </p:blipFill>
        <p:spPr>
          <a:xfrm>
            <a:off x="5896690" y="1281201"/>
            <a:ext cx="5896689" cy="4931457"/>
          </a:xfrm>
          <a:prstGeom prst="rect">
            <a:avLst/>
          </a:prstGeom>
        </p:spPr>
      </p:pic>
      <p:sp>
        <p:nvSpPr>
          <p:cNvPr id="19" name="Ellipse 9">
            <a:extLst>
              <a:ext uri="{FF2B5EF4-FFF2-40B4-BE49-F238E27FC236}">
                <a16:creationId xmlns:a16="http://schemas.microsoft.com/office/drawing/2014/main" id="{47C2F3F3-7FFA-4D9A-8585-72C304B49F8D}"/>
              </a:ext>
            </a:extLst>
          </p:cNvPr>
          <p:cNvSpPr/>
          <p:nvPr/>
        </p:nvSpPr>
        <p:spPr bwMode="auto">
          <a:xfrm>
            <a:off x="3040763" y="1703498"/>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400" b="1" dirty="0">
                <a:solidFill>
                  <a:schemeClr val="tx1"/>
                </a:solidFill>
                <a:latin typeface="Arial" charset="0"/>
              </a:rPr>
              <a:t>9</a:t>
            </a:r>
            <a:endParaRPr kumimoji="0" lang="de-DE" sz="1400" b="1" i="0" u="none" strike="noStrike" cap="none" normalizeH="0" baseline="0" dirty="0">
              <a:ln>
                <a:noFill/>
              </a:ln>
              <a:solidFill>
                <a:schemeClr val="tx1"/>
              </a:solidFill>
              <a:effectLst/>
              <a:latin typeface="Arial" charset="0"/>
            </a:endParaRPr>
          </a:p>
        </p:txBody>
      </p:sp>
      <p:sp>
        <p:nvSpPr>
          <p:cNvPr id="20" name="Ellipse 9">
            <a:extLst>
              <a:ext uri="{FF2B5EF4-FFF2-40B4-BE49-F238E27FC236}">
                <a16:creationId xmlns:a16="http://schemas.microsoft.com/office/drawing/2014/main" id="{91ED22F5-70D8-42A7-A06E-26437542D7B8}"/>
              </a:ext>
            </a:extLst>
          </p:cNvPr>
          <p:cNvSpPr/>
          <p:nvPr/>
        </p:nvSpPr>
        <p:spPr bwMode="auto">
          <a:xfrm>
            <a:off x="11571001" y="1781959"/>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8</a:t>
            </a:r>
          </a:p>
        </p:txBody>
      </p:sp>
      <p:sp>
        <p:nvSpPr>
          <p:cNvPr id="21" name="Ellipse 9">
            <a:extLst>
              <a:ext uri="{FF2B5EF4-FFF2-40B4-BE49-F238E27FC236}">
                <a16:creationId xmlns:a16="http://schemas.microsoft.com/office/drawing/2014/main" id="{A0AAB2CA-737A-47AB-83F8-34ABC617EAD3}"/>
              </a:ext>
            </a:extLst>
          </p:cNvPr>
          <p:cNvSpPr/>
          <p:nvPr/>
        </p:nvSpPr>
        <p:spPr bwMode="auto">
          <a:xfrm>
            <a:off x="11571001" y="2869341"/>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8</a:t>
            </a:r>
          </a:p>
        </p:txBody>
      </p:sp>
      <p:sp>
        <p:nvSpPr>
          <p:cNvPr id="22" name="Ellipse 9">
            <a:extLst>
              <a:ext uri="{FF2B5EF4-FFF2-40B4-BE49-F238E27FC236}">
                <a16:creationId xmlns:a16="http://schemas.microsoft.com/office/drawing/2014/main" id="{3E4CE4D1-6C62-4D30-AA94-12C65331ED59}"/>
              </a:ext>
            </a:extLst>
          </p:cNvPr>
          <p:cNvSpPr/>
          <p:nvPr/>
        </p:nvSpPr>
        <p:spPr bwMode="auto">
          <a:xfrm>
            <a:off x="11571001" y="4674017"/>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8</a:t>
            </a:r>
          </a:p>
        </p:txBody>
      </p:sp>
    </p:spTree>
    <p:extLst>
      <p:ext uri="{BB962C8B-B14F-4D97-AF65-F5344CB8AC3E}">
        <p14:creationId xmlns:p14="http://schemas.microsoft.com/office/powerpoint/2010/main" val="303532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22924F-9291-4B4D-A9D1-FE5E6BD19C87}"/>
              </a:ext>
            </a:extLst>
          </p:cNvPr>
          <p:cNvPicPr>
            <a:picLocks noChangeAspect="1"/>
          </p:cNvPicPr>
          <p:nvPr/>
        </p:nvPicPr>
        <p:blipFill>
          <a:blip r:embed="rId2"/>
          <a:stretch>
            <a:fillRect/>
          </a:stretch>
        </p:blipFill>
        <p:spPr>
          <a:xfrm>
            <a:off x="2544305" y="1359960"/>
            <a:ext cx="7103390" cy="4746070"/>
          </a:xfrm>
          <a:prstGeom prst="rect">
            <a:avLst/>
          </a:prstGeom>
        </p:spPr>
      </p:pic>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E878EB36-8144-4837-9BD9-76B3498824D9}"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13</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a:t>
            </a:r>
            <a:r>
              <a:rPr lang="en-US" sz="2000" baseline="30000" dirty="0">
                <a:sym typeface="Wingdings" panose="05000000000000000000" pitchFamily="2" charset="2"/>
              </a:rPr>
              <a:t>4</a:t>
            </a:r>
            <a:r>
              <a:rPr lang="en-US" sz="2000" dirty="0"/>
              <a:t>Details logistics</a:t>
            </a:r>
          </a:p>
        </p:txBody>
      </p:sp>
      <p:sp>
        <p:nvSpPr>
          <p:cNvPr id="15" name="Ellipse 9">
            <a:extLst>
              <a:ext uri="{FF2B5EF4-FFF2-40B4-BE49-F238E27FC236}">
                <a16:creationId xmlns:a16="http://schemas.microsoft.com/office/drawing/2014/main" id="{185E8D94-FAC6-43D3-9D9F-F86E9CDF494E}"/>
              </a:ext>
            </a:extLst>
          </p:cNvPr>
          <p:cNvSpPr/>
          <p:nvPr/>
        </p:nvSpPr>
        <p:spPr bwMode="auto">
          <a:xfrm>
            <a:off x="5482305" y="1873180"/>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400" b="1" dirty="0">
                <a:solidFill>
                  <a:schemeClr val="tx1"/>
                </a:solidFill>
                <a:latin typeface="Arial" charset="0"/>
              </a:rPr>
              <a:t>9</a:t>
            </a:r>
            <a:endParaRPr kumimoji="0" lang="de-DE"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2433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3314D9-8A4C-40B9-8897-39E9468EEF63}"/>
              </a:ext>
            </a:extLst>
          </p:cNvPr>
          <p:cNvPicPr>
            <a:picLocks noChangeAspect="1"/>
          </p:cNvPicPr>
          <p:nvPr/>
        </p:nvPicPr>
        <p:blipFill>
          <a:blip r:embed="rId2"/>
          <a:stretch>
            <a:fillRect/>
          </a:stretch>
        </p:blipFill>
        <p:spPr>
          <a:xfrm>
            <a:off x="1737232" y="2238761"/>
            <a:ext cx="8717535" cy="3547627"/>
          </a:xfrm>
          <a:prstGeom prst="rect">
            <a:avLst/>
          </a:prstGeom>
        </p:spPr>
      </p:pic>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D319D3D6-6F27-4A17-84CC-CB33F292C5B1}"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14</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Further certificates</a:t>
            </a:r>
            <a:endParaRPr lang="en-US" sz="2000" dirty="0"/>
          </a:p>
        </p:txBody>
      </p:sp>
      <p:sp>
        <p:nvSpPr>
          <p:cNvPr id="13" name="Content Placeholder 2">
            <a:extLst>
              <a:ext uri="{FF2B5EF4-FFF2-40B4-BE49-F238E27FC236}">
                <a16:creationId xmlns:a16="http://schemas.microsoft.com/office/drawing/2014/main" id="{8D0A7C3A-3B3B-43C4-AD91-C39E726F42F3}"/>
              </a:ext>
            </a:extLst>
          </p:cNvPr>
          <p:cNvSpPr>
            <a:spLocks noGrp="1"/>
          </p:cNvSpPr>
          <p:nvPr>
            <p:ph idx="1"/>
          </p:nvPr>
        </p:nvSpPr>
        <p:spPr>
          <a:xfrm>
            <a:off x="683418" y="1336966"/>
            <a:ext cx="10825163" cy="604665"/>
          </a:xfrm>
        </p:spPr>
        <p:txBody>
          <a:bodyPr/>
          <a:lstStyle/>
          <a:p>
            <a:pPr marL="285750" indent="-285750">
              <a:buFontTx/>
              <a:buChar char="-"/>
            </a:pPr>
            <a:r>
              <a:rPr lang="en-US" sz="1600" dirty="0"/>
              <a:t>Serial supplier: Please fill out this tab completely.</a:t>
            </a:r>
          </a:p>
          <a:p>
            <a:pPr marL="285750" indent="-285750">
              <a:buFontTx/>
              <a:buChar char="-"/>
            </a:pPr>
            <a:r>
              <a:rPr lang="en-US" sz="1600" dirty="0"/>
              <a:t>Not a serial supplier (non-productive material): Fields are optional.</a:t>
            </a:r>
            <a:endParaRPr lang="de-DE" sz="1600" dirty="0"/>
          </a:p>
        </p:txBody>
      </p:sp>
    </p:spTree>
    <p:extLst>
      <p:ext uri="{BB962C8B-B14F-4D97-AF65-F5344CB8AC3E}">
        <p14:creationId xmlns:p14="http://schemas.microsoft.com/office/powerpoint/2010/main" val="74433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69BC443F-73A5-46AC-9A79-143CE61BB1D3}"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15</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Data handling</a:t>
            </a:r>
            <a:endParaRPr lang="en-US" sz="2000" dirty="0"/>
          </a:p>
        </p:txBody>
      </p:sp>
      <p:sp>
        <p:nvSpPr>
          <p:cNvPr id="11" name="Content Placeholder 2">
            <a:extLst>
              <a:ext uri="{FF2B5EF4-FFF2-40B4-BE49-F238E27FC236}">
                <a16:creationId xmlns:a16="http://schemas.microsoft.com/office/drawing/2014/main" id="{C1E28069-746B-4F91-A2C2-969245301411}"/>
              </a:ext>
            </a:extLst>
          </p:cNvPr>
          <p:cNvSpPr>
            <a:spLocks noGrp="1"/>
          </p:cNvSpPr>
          <p:nvPr>
            <p:ph idx="1"/>
          </p:nvPr>
        </p:nvSpPr>
        <p:spPr>
          <a:xfrm>
            <a:off x="683418" y="1336966"/>
            <a:ext cx="10825163" cy="905411"/>
          </a:xfrm>
        </p:spPr>
        <p:txBody>
          <a:bodyPr/>
          <a:lstStyle/>
          <a:p>
            <a:pPr marL="285750" indent="-285750">
              <a:buFontTx/>
              <a:buChar char="-"/>
            </a:pPr>
            <a:r>
              <a:rPr lang="en-US" sz="1600" dirty="0"/>
              <a:t>Serial supplier: Please fill out this tab completely.</a:t>
            </a:r>
          </a:p>
          <a:p>
            <a:pPr marL="285750" indent="-285750">
              <a:buFontTx/>
              <a:buChar char="-"/>
            </a:pPr>
            <a:r>
              <a:rPr lang="en-US" sz="1600" dirty="0"/>
              <a:t>Not a serial supplier (non-productive material): Fields are optional.</a:t>
            </a:r>
          </a:p>
          <a:p>
            <a:pPr marL="342900" indent="-342900">
              <a:buFont typeface="+mj-lt"/>
              <a:buAutoNum type="arabicPeriod" startAt="10"/>
            </a:pPr>
            <a:r>
              <a:rPr lang="en-US" sz="1600" dirty="0"/>
              <a:t>The definitions for all abbreviations can be found in the lower part of the tab.</a:t>
            </a:r>
            <a:endParaRPr lang="de-DE" sz="1600" dirty="0"/>
          </a:p>
        </p:txBody>
      </p:sp>
      <p:pic>
        <p:nvPicPr>
          <p:cNvPr id="8" name="Picture 7">
            <a:extLst>
              <a:ext uri="{FF2B5EF4-FFF2-40B4-BE49-F238E27FC236}">
                <a16:creationId xmlns:a16="http://schemas.microsoft.com/office/drawing/2014/main" id="{8022C0BB-4BBA-4D07-BAAA-A81EBCC785F6}"/>
              </a:ext>
            </a:extLst>
          </p:cNvPr>
          <p:cNvPicPr>
            <a:picLocks noChangeAspect="1"/>
          </p:cNvPicPr>
          <p:nvPr/>
        </p:nvPicPr>
        <p:blipFill>
          <a:blip r:embed="rId2"/>
          <a:stretch>
            <a:fillRect/>
          </a:stretch>
        </p:blipFill>
        <p:spPr>
          <a:xfrm>
            <a:off x="1134359" y="2352284"/>
            <a:ext cx="4279012" cy="4058444"/>
          </a:xfrm>
          <a:prstGeom prst="rect">
            <a:avLst/>
          </a:prstGeom>
        </p:spPr>
      </p:pic>
      <p:pic>
        <p:nvPicPr>
          <p:cNvPr id="10" name="Picture 9">
            <a:extLst>
              <a:ext uri="{FF2B5EF4-FFF2-40B4-BE49-F238E27FC236}">
                <a16:creationId xmlns:a16="http://schemas.microsoft.com/office/drawing/2014/main" id="{B37325D5-1F23-46C0-AF05-884A9757F495}"/>
              </a:ext>
            </a:extLst>
          </p:cNvPr>
          <p:cNvPicPr>
            <a:picLocks noChangeAspect="1"/>
          </p:cNvPicPr>
          <p:nvPr/>
        </p:nvPicPr>
        <p:blipFill>
          <a:blip r:embed="rId3"/>
          <a:stretch>
            <a:fillRect/>
          </a:stretch>
        </p:blipFill>
        <p:spPr>
          <a:xfrm>
            <a:off x="5629834" y="2345360"/>
            <a:ext cx="5194803" cy="3919907"/>
          </a:xfrm>
          <a:prstGeom prst="rect">
            <a:avLst/>
          </a:prstGeom>
        </p:spPr>
      </p:pic>
      <p:sp>
        <p:nvSpPr>
          <p:cNvPr id="12" name="Ellipse 9">
            <a:extLst>
              <a:ext uri="{FF2B5EF4-FFF2-40B4-BE49-F238E27FC236}">
                <a16:creationId xmlns:a16="http://schemas.microsoft.com/office/drawing/2014/main" id="{BDE88843-3B13-491D-808B-6D6EB098D64B}"/>
              </a:ext>
            </a:extLst>
          </p:cNvPr>
          <p:cNvSpPr/>
          <p:nvPr/>
        </p:nvSpPr>
        <p:spPr bwMode="auto">
          <a:xfrm>
            <a:off x="10186280" y="4308966"/>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a:t>
            </a:r>
            <a:r>
              <a:rPr kumimoji="0" lang="de-DE" sz="1000" b="1" i="0" u="none" strike="noStrike" cap="none" normalizeH="0" baseline="0" dirty="0">
                <a:ln>
                  <a:noFill/>
                </a:ln>
                <a:solidFill>
                  <a:schemeClr val="tx1"/>
                </a:solidFill>
                <a:effectLst/>
                <a:latin typeface="Arial" charset="0"/>
              </a:rPr>
              <a:t>0</a:t>
            </a:r>
          </a:p>
        </p:txBody>
      </p:sp>
    </p:spTree>
    <p:extLst>
      <p:ext uri="{BB962C8B-B14F-4D97-AF65-F5344CB8AC3E}">
        <p14:creationId xmlns:p14="http://schemas.microsoft.com/office/powerpoint/2010/main" val="311132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82F22EDB-536C-475A-B86F-8568B0BC2B0A}"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16</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Contracts</a:t>
            </a:r>
            <a:endParaRPr lang="en-US" sz="2000" dirty="0"/>
          </a:p>
        </p:txBody>
      </p:sp>
      <p:pic>
        <p:nvPicPr>
          <p:cNvPr id="19" name="Picture 18">
            <a:extLst>
              <a:ext uri="{FF2B5EF4-FFF2-40B4-BE49-F238E27FC236}">
                <a16:creationId xmlns:a16="http://schemas.microsoft.com/office/drawing/2014/main" id="{684C5604-D87A-47B4-98D9-7113EF2C5915}"/>
              </a:ext>
            </a:extLst>
          </p:cNvPr>
          <p:cNvPicPr>
            <a:picLocks noChangeAspect="1"/>
          </p:cNvPicPr>
          <p:nvPr/>
        </p:nvPicPr>
        <p:blipFill>
          <a:blip r:embed="rId2"/>
          <a:stretch>
            <a:fillRect/>
          </a:stretch>
        </p:blipFill>
        <p:spPr>
          <a:xfrm>
            <a:off x="624839" y="2124454"/>
            <a:ext cx="10942320" cy="4071959"/>
          </a:xfrm>
          <a:prstGeom prst="rect">
            <a:avLst/>
          </a:prstGeom>
        </p:spPr>
      </p:pic>
      <p:sp>
        <p:nvSpPr>
          <p:cNvPr id="20" name="Content Placeholder 2">
            <a:extLst>
              <a:ext uri="{FF2B5EF4-FFF2-40B4-BE49-F238E27FC236}">
                <a16:creationId xmlns:a16="http://schemas.microsoft.com/office/drawing/2014/main" id="{93FB48F2-B513-453B-B80F-BA97FC61C975}"/>
              </a:ext>
            </a:extLst>
          </p:cNvPr>
          <p:cNvSpPr>
            <a:spLocks noGrp="1"/>
          </p:cNvSpPr>
          <p:nvPr>
            <p:ph idx="1"/>
          </p:nvPr>
        </p:nvSpPr>
        <p:spPr>
          <a:xfrm>
            <a:off x="695325" y="1394202"/>
            <a:ext cx="10825163" cy="839951"/>
          </a:xfrm>
        </p:spPr>
        <p:txBody>
          <a:bodyPr/>
          <a:lstStyle/>
          <a:p>
            <a:pPr marL="342900" indent="-342900">
              <a:buFont typeface="+mj-lt"/>
              <a:buAutoNum type="arabicPeriod" startAt="11"/>
            </a:pPr>
            <a:r>
              <a:rPr lang="en-US" sz="1600" dirty="0"/>
              <a:t>Please accept the applicable Grammer contracts here. </a:t>
            </a:r>
          </a:p>
          <a:p>
            <a:pPr marL="342900" indent="-342900">
              <a:buFont typeface="+mj-lt"/>
              <a:buAutoNum type="arabicPeriod" startAt="11"/>
            </a:pPr>
            <a:r>
              <a:rPr lang="en-US" sz="1600" dirty="0"/>
              <a:t>Then upload the signed contracts under the "Documents" tab. Make sure you select the correct type of document (more details on slide 25).</a:t>
            </a:r>
            <a:endParaRPr lang="de-DE" sz="1600" dirty="0"/>
          </a:p>
        </p:txBody>
      </p:sp>
      <p:cxnSp>
        <p:nvCxnSpPr>
          <p:cNvPr id="24" name="Straight Connector 23">
            <a:extLst>
              <a:ext uri="{FF2B5EF4-FFF2-40B4-BE49-F238E27FC236}">
                <a16:creationId xmlns:a16="http://schemas.microsoft.com/office/drawing/2014/main" id="{7121E143-0252-4F48-AE19-1FF2407539FE}"/>
              </a:ext>
            </a:extLst>
          </p:cNvPr>
          <p:cNvCxnSpPr/>
          <p:nvPr/>
        </p:nvCxnSpPr>
        <p:spPr bwMode="gray">
          <a:xfrm>
            <a:off x="823337" y="4926911"/>
            <a:ext cx="835781" cy="0"/>
          </a:xfrm>
          <a:prstGeom prst="line">
            <a:avLst/>
          </a:prstGeom>
        </p:spPr>
        <p:style>
          <a:lnRef idx="3">
            <a:schemeClr val="accent1"/>
          </a:lnRef>
          <a:fillRef idx="0">
            <a:schemeClr val="accent1"/>
          </a:fillRef>
          <a:effectRef idx="2">
            <a:schemeClr val="accent1"/>
          </a:effectRef>
          <a:fontRef idx="minor">
            <a:schemeClr val="tx1"/>
          </a:fontRef>
        </p:style>
      </p:cxnSp>
      <p:sp>
        <p:nvSpPr>
          <p:cNvPr id="25" name="Ellipse 9">
            <a:extLst>
              <a:ext uri="{FF2B5EF4-FFF2-40B4-BE49-F238E27FC236}">
                <a16:creationId xmlns:a16="http://schemas.microsoft.com/office/drawing/2014/main" id="{762C6833-FEEE-4BBD-8AC0-D2470A1FA21C}"/>
              </a:ext>
            </a:extLst>
          </p:cNvPr>
          <p:cNvSpPr/>
          <p:nvPr/>
        </p:nvSpPr>
        <p:spPr bwMode="auto">
          <a:xfrm>
            <a:off x="3351845" y="4049254"/>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11</a:t>
            </a:r>
            <a:endParaRPr kumimoji="0" lang="de-DE" sz="1000" b="1" i="0" u="none" strike="noStrike" cap="none" normalizeH="0" baseline="0" dirty="0">
              <a:ln>
                <a:noFill/>
              </a:ln>
              <a:solidFill>
                <a:schemeClr val="tx1"/>
              </a:solidFill>
              <a:effectLst/>
              <a:latin typeface="Arial" charset="0"/>
            </a:endParaRPr>
          </a:p>
        </p:txBody>
      </p:sp>
      <p:sp>
        <p:nvSpPr>
          <p:cNvPr id="26" name="Ellipse 9">
            <a:extLst>
              <a:ext uri="{FF2B5EF4-FFF2-40B4-BE49-F238E27FC236}">
                <a16:creationId xmlns:a16="http://schemas.microsoft.com/office/drawing/2014/main" id="{E3BA71CF-D4D8-43DE-8C3C-92673B690F15}"/>
              </a:ext>
            </a:extLst>
          </p:cNvPr>
          <p:cNvSpPr/>
          <p:nvPr/>
        </p:nvSpPr>
        <p:spPr bwMode="auto">
          <a:xfrm>
            <a:off x="361777" y="4666612"/>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12</a:t>
            </a:r>
            <a:endParaRPr kumimoji="0" lang="de-DE" sz="10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8922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F0CAF27C-DDC2-4BCE-9F71-9F4B3847BB28}"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17</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Contracts</a:t>
            </a:r>
            <a:endParaRPr lang="en-US" sz="2000" dirty="0"/>
          </a:p>
        </p:txBody>
      </p:sp>
      <p:pic>
        <p:nvPicPr>
          <p:cNvPr id="8" name="Picture 7">
            <a:extLst>
              <a:ext uri="{FF2B5EF4-FFF2-40B4-BE49-F238E27FC236}">
                <a16:creationId xmlns:a16="http://schemas.microsoft.com/office/drawing/2014/main" id="{FD231DF7-0816-44B4-857E-D282C2595603}"/>
              </a:ext>
            </a:extLst>
          </p:cNvPr>
          <p:cNvPicPr>
            <a:picLocks noChangeAspect="1"/>
          </p:cNvPicPr>
          <p:nvPr/>
        </p:nvPicPr>
        <p:blipFill>
          <a:blip r:embed="rId2"/>
          <a:stretch>
            <a:fillRect/>
          </a:stretch>
        </p:blipFill>
        <p:spPr>
          <a:xfrm>
            <a:off x="1824599" y="1220263"/>
            <a:ext cx="8542802" cy="4938442"/>
          </a:xfrm>
          <a:prstGeom prst="rect">
            <a:avLst/>
          </a:prstGeom>
        </p:spPr>
      </p:pic>
    </p:spTree>
    <p:extLst>
      <p:ext uri="{BB962C8B-B14F-4D97-AF65-F5344CB8AC3E}">
        <p14:creationId xmlns:p14="http://schemas.microsoft.com/office/powerpoint/2010/main" val="141274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F1C34DD9-C209-4259-B74C-3A6B9ED55AC7}"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18</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Material Groups</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440496" y="4127481"/>
            <a:ext cx="7628848" cy="2153636"/>
          </a:xfrm>
        </p:spPr>
        <p:txBody>
          <a:bodyPr/>
          <a:lstStyle/>
          <a:p>
            <a:pPr marL="342900" indent="-342900">
              <a:buFont typeface="+mj-lt"/>
              <a:buAutoNum type="arabicPeriod" startAt="13"/>
            </a:pPr>
            <a:r>
              <a:rPr lang="en-US" sz="1600" dirty="0"/>
              <a:t>Click here to add new material groups. After you have saved your registration, only your PU contact can assist you if you need to make changes.</a:t>
            </a:r>
          </a:p>
          <a:p>
            <a:pPr marL="342900" indent="-342900">
              <a:buFont typeface="+mj-lt"/>
              <a:buAutoNum type="arabicPeriod" startAt="13"/>
            </a:pPr>
            <a:r>
              <a:rPr lang="en-US" sz="1600" dirty="0"/>
              <a:t>Please select the material groups indicated in the email invitation you received and/or you can also add other types of products you mainly offer, but never more than 5 sub-products/areas.</a:t>
            </a:r>
          </a:p>
          <a:p>
            <a:r>
              <a:rPr lang="de-DE" sz="1600" b="1" dirty="0"/>
              <a:t>Very </a:t>
            </a:r>
            <a:r>
              <a:rPr lang="de-DE" sz="1600" b="1" dirty="0" err="1"/>
              <a:t>important</a:t>
            </a:r>
            <a:r>
              <a:rPr lang="de-DE" sz="1600" b="1" dirty="0"/>
              <a:t>:</a:t>
            </a:r>
          </a:p>
          <a:p>
            <a:pPr marL="0" indent="0">
              <a:buNone/>
            </a:pPr>
            <a:r>
              <a:rPr lang="de-DE" sz="1600" dirty="0" err="1"/>
              <a:t>If</a:t>
            </a:r>
            <a:r>
              <a:rPr lang="de-DE" sz="1600" dirty="0"/>
              <a:t> </a:t>
            </a:r>
            <a:r>
              <a:rPr lang="de-DE" sz="1600" dirty="0" err="1"/>
              <a:t>your</a:t>
            </a:r>
            <a:r>
              <a:rPr lang="de-DE" sz="1600" dirty="0"/>
              <a:t> </a:t>
            </a:r>
            <a:r>
              <a:rPr lang="de-DE" sz="1600" dirty="0" err="1"/>
              <a:t>main</a:t>
            </a:r>
            <a:r>
              <a:rPr lang="de-DE" sz="1600" dirty="0"/>
              <a:t> </a:t>
            </a:r>
            <a:r>
              <a:rPr lang="de-DE" sz="1600" dirty="0" err="1"/>
              <a:t>product</a:t>
            </a:r>
            <a:r>
              <a:rPr lang="de-DE" sz="1600" dirty="0"/>
              <a:t> </a:t>
            </a:r>
            <a:r>
              <a:rPr lang="de-DE" sz="1600" dirty="0" err="1"/>
              <a:t>is</a:t>
            </a:r>
            <a:r>
              <a:rPr lang="de-DE" sz="1600" dirty="0"/>
              <a:t> a Series </a:t>
            </a:r>
            <a:r>
              <a:rPr lang="de-DE" sz="1600" dirty="0" err="1"/>
              <a:t>product</a:t>
            </a:r>
            <a:r>
              <a:rPr lang="de-DE" sz="1600" dirty="0"/>
              <a:t> (e.g., </a:t>
            </a:r>
            <a:r>
              <a:rPr lang="de-DE" sz="1600" dirty="0" err="1"/>
              <a:t>plastics</a:t>
            </a:r>
            <a:r>
              <a:rPr lang="de-DE" sz="1600" dirty="0"/>
              <a:t>, </a:t>
            </a:r>
            <a:r>
              <a:rPr lang="de-DE" sz="1600" dirty="0" err="1"/>
              <a:t>steel</a:t>
            </a:r>
            <a:r>
              <a:rPr lang="de-DE" sz="1600" dirty="0"/>
              <a:t>, </a:t>
            </a:r>
            <a:r>
              <a:rPr lang="de-DE" sz="1600" dirty="0" err="1"/>
              <a:t>foam</a:t>
            </a:r>
            <a:r>
              <a:rPr lang="de-DE" sz="1600" dirty="0"/>
              <a:t>, </a:t>
            </a:r>
            <a:r>
              <a:rPr lang="de-DE" sz="1600" dirty="0" err="1"/>
              <a:t>electronics</a:t>
            </a:r>
            <a:r>
              <a:rPr lang="de-DE" sz="1600" dirty="0"/>
              <a:t>) and </a:t>
            </a:r>
            <a:r>
              <a:rPr lang="de-DE" sz="1600" dirty="0" err="1"/>
              <a:t>you</a:t>
            </a:r>
            <a:r>
              <a:rPr lang="de-DE" sz="1600" dirty="0"/>
              <a:t> also </a:t>
            </a:r>
            <a:r>
              <a:rPr lang="de-DE" sz="1600" dirty="0" err="1"/>
              <a:t>offer</a:t>
            </a:r>
            <a:r>
              <a:rPr lang="de-DE" sz="1600" dirty="0"/>
              <a:t> </a:t>
            </a:r>
            <a:r>
              <a:rPr lang="de-DE" sz="1600" dirty="0" err="1"/>
              <a:t>services</a:t>
            </a:r>
            <a:r>
              <a:rPr lang="de-DE" sz="1600" dirty="0"/>
              <a:t> </a:t>
            </a:r>
            <a:r>
              <a:rPr lang="de-DE" sz="1600" dirty="0" err="1"/>
              <a:t>or</a:t>
            </a:r>
            <a:r>
              <a:rPr lang="de-DE" sz="1600" dirty="0"/>
              <a:t> </a:t>
            </a:r>
            <a:r>
              <a:rPr lang="de-DE" sz="1600" dirty="0" err="1"/>
              <a:t>packaging</a:t>
            </a:r>
            <a:r>
              <a:rPr lang="de-DE" sz="1600" dirty="0"/>
              <a:t> </a:t>
            </a:r>
            <a:r>
              <a:rPr lang="de-DE" sz="1600" dirty="0" err="1"/>
              <a:t>please</a:t>
            </a:r>
            <a:r>
              <a:rPr lang="de-DE" sz="1600" dirty="0"/>
              <a:t> </a:t>
            </a:r>
            <a:r>
              <a:rPr lang="de-DE" sz="1600" b="1" dirty="0">
                <a:solidFill>
                  <a:srgbClr val="FF0000"/>
                </a:solidFill>
              </a:rPr>
              <a:t>DO NOT</a:t>
            </a:r>
            <a:r>
              <a:rPr lang="de-DE" sz="1600" dirty="0"/>
              <a:t> </a:t>
            </a:r>
            <a:r>
              <a:rPr lang="de-DE" sz="1600" dirty="0" err="1"/>
              <a:t>select</a:t>
            </a:r>
            <a:r>
              <a:rPr lang="de-DE" sz="1600" dirty="0"/>
              <a:t> </a:t>
            </a:r>
            <a:r>
              <a:rPr lang="de-DE" sz="1600" dirty="0" err="1"/>
              <a:t>these</a:t>
            </a:r>
            <a:r>
              <a:rPr lang="de-DE" sz="1600" dirty="0"/>
              <a:t> material </a:t>
            </a:r>
            <a:r>
              <a:rPr lang="de-DE" sz="1600" dirty="0" err="1"/>
              <a:t>groups</a:t>
            </a:r>
            <a:r>
              <a:rPr lang="de-DE" sz="1600" dirty="0"/>
              <a:t>. (</a:t>
            </a:r>
            <a:r>
              <a:rPr lang="de-DE" sz="1600" dirty="0" err="1"/>
              <a:t>Example</a:t>
            </a:r>
            <a:r>
              <a:rPr lang="de-DE" sz="1600" dirty="0"/>
              <a:t>: </a:t>
            </a:r>
            <a:r>
              <a:rPr lang="de-DE" sz="1600" dirty="0" err="1"/>
              <a:t>You</a:t>
            </a:r>
            <a:r>
              <a:rPr lang="de-DE" sz="1600" dirty="0"/>
              <a:t> </a:t>
            </a:r>
            <a:r>
              <a:rPr lang="de-DE" sz="1600" dirty="0" err="1"/>
              <a:t>supply</a:t>
            </a:r>
            <a:r>
              <a:rPr lang="de-DE" sz="1600" dirty="0"/>
              <a:t> not </a:t>
            </a:r>
            <a:r>
              <a:rPr lang="de-DE" sz="1600" dirty="0" err="1"/>
              <a:t>only</a:t>
            </a:r>
            <a:r>
              <a:rPr lang="de-DE" sz="1600" dirty="0"/>
              <a:t> </a:t>
            </a:r>
            <a:r>
              <a:rPr lang="de-DE" sz="1600" dirty="0" err="1"/>
              <a:t>plastic</a:t>
            </a:r>
            <a:r>
              <a:rPr lang="de-DE" sz="1600" dirty="0"/>
              <a:t> </a:t>
            </a:r>
            <a:r>
              <a:rPr lang="de-DE" sz="1600" dirty="0" err="1"/>
              <a:t>parts</a:t>
            </a:r>
            <a:r>
              <a:rPr lang="de-DE" sz="1600" dirty="0"/>
              <a:t>, but also </a:t>
            </a:r>
            <a:r>
              <a:rPr lang="de-DE" sz="1600" dirty="0" err="1"/>
              <a:t>the</a:t>
            </a:r>
            <a:r>
              <a:rPr lang="de-DE" sz="1600" dirty="0"/>
              <a:t> </a:t>
            </a:r>
            <a:r>
              <a:rPr lang="de-DE" sz="1600" dirty="0" err="1"/>
              <a:t>appropiate</a:t>
            </a:r>
            <a:r>
              <a:rPr lang="de-DE" sz="1600" dirty="0"/>
              <a:t> </a:t>
            </a:r>
            <a:r>
              <a:rPr lang="de-DE" sz="1600" dirty="0" err="1"/>
              <a:t>packaging</a:t>
            </a:r>
            <a:r>
              <a:rPr lang="de-DE" sz="1600" dirty="0"/>
              <a:t> -&gt; </a:t>
            </a:r>
            <a:r>
              <a:rPr lang="de-DE" sz="1600" dirty="0" err="1"/>
              <a:t>Please</a:t>
            </a:r>
            <a:r>
              <a:rPr lang="de-DE" sz="1600" dirty="0"/>
              <a:t> </a:t>
            </a:r>
            <a:r>
              <a:rPr lang="de-DE" sz="1600" dirty="0" err="1"/>
              <a:t>select</a:t>
            </a:r>
            <a:r>
              <a:rPr lang="de-DE" sz="1600" dirty="0"/>
              <a:t> </a:t>
            </a:r>
            <a:r>
              <a:rPr lang="de-DE" sz="1600" dirty="0" err="1"/>
              <a:t>only</a:t>
            </a:r>
            <a:r>
              <a:rPr lang="de-DE" sz="1600" dirty="0"/>
              <a:t> Plastics.)</a:t>
            </a:r>
          </a:p>
          <a:p>
            <a:pPr marL="0" indent="0">
              <a:buNone/>
            </a:pPr>
            <a:endParaRPr lang="de-DE" sz="1600" dirty="0"/>
          </a:p>
        </p:txBody>
      </p:sp>
      <p:pic>
        <p:nvPicPr>
          <p:cNvPr id="3" name="Picture 2">
            <a:extLst>
              <a:ext uri="{FF2B5EF4-FFF2-40B4-BE49-F238E27FC236}">
                <a16:creationId xmlns:a16="http://schemas.microsoft.com/office/drawing/2014/main" id="{26E0B61A-E2B4-41C5-B5F5-319284D0930F}"/>
              </a:ext>
            </a:extLst>
          </p:cNvPr>
          <p:cNvPicPr>
            <a:picLocks noChangeAspect="1"/>
          </p:cNvPicPr>
          <p:nvPr/>
        </p:nvPicPr>
        <p:blipFill>
          <a:blip r:embed="rId2"/>
          <a:stretch>
            <a:fillRect/>
          </a:stretch>
        </p:blipFill>
        <p:spPr>
          <a:xfrm>
            <a:off x="440496" y="1256700"/>
            <a:ext cx="9968283" cy="2772739"/>
          </a:xfrm>
          <a:prstGeom prst="rect">
            <a:avLst/>
          </a:prstGeom>
        </p:spPr>
      </p:pic>
      <p:sp>
        <p:nvSpPr>
          <p:cNvPr id="10" name="Ellipse 9">
            <a:extLst>
              <a:ext uri="{FF2B5EF4-FFF2-40B4-BE49-F238E27FC236}">
                <a16:creationId xmlns:a16="http://schemas.microsoft.com/office/drawing/2014/main" id="{7BF8468B-B95C-45B0-94BE-9FE23258EEE4}"/>
              </a:ext>
            </a:extLst>
          </p:cNvPr>
          <p:cNvSpPr/>
          <p:nvPr/>
        </p:nvSpPr>
        <p:spPr bwMode="auto">
          <a:xfrm>
            <a:off x="1488389" y="1854639"/>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13</a:t>
            </a:r>
            <a:endParaRPr kumimoji="0" lang="de-DE" sz="1000" b="1" i="0" u="none" strike="noStrike" cap="none" normalizeH="0" baseline="0" dirty="0">
              <a:ln>
                <a:noFill/>
              </a:ln>
              <a:solidFill>
                <a:schemeClr val="tx1"/>
              </a:solidFill>
              <a:effectLst/>
              <a:latin typeface="Arial" charset="0"/>
            </a:endParaRPr>
          </a:p>
        </p:txBody>
      </p:sp>
      <p:sp>
        <p:nvSpPr>
          <p:cNvPr id="11" name="Ellipse 9">
            <a:extLst>
              <a:ext uri="{FF2B5EF4-FFF2-40B4-BE49-F238E27FC236}">
                <a16:creationId xmlns:a16="http://schemas.microsoft.com/office/drawing/2014/main" id="{893730C2-63C8-4B5E-A478-0707549C5492}"/>
              </a:ext>
            </a:extLst>
          </p:cNvPr>
          <p:cNvSpPr/>
          <p:nvPr/>
        </p:nvSpPr>
        <p:spPr bwMode="auto">
          <a:xfrm>
            <a:off x="6366812" y="2507208"/>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13</a:t>
            </a:r>
            <a:endParaRPr kumimoji="0" lang="de-DE" sz="1000" b="1" i="0" u="none" strike="noStrike" cap="none" normalizeH="0" baseline="0" dirty="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3483D96E-7CA0-4174-93BC-C9946E42A33B}"/>
              </a:ext>
            </a:extLst>
          </p:cNvPr>
          <p:cNvPicPr>
            <a:picLocks noChangeAspect="1"/>
          </p:cNvPicPr>
          <p:nvPr/>
        </p:nvPicPr>
        <p:blipFill rotWithShape="1">
          <a:blip r:embed="rId3"/>
          <a:srcRect l="36497" t="1793" r="15818" b="9833"/>
          <a:stretch/>
        </p:blipFill>
        <p:spPr>
          <a:xfrm>
            <a:off x="7962636" y="1771680"/>
            <a:ext cx="4168651" cy="3733574"/>
          </a:xfrm>
          <a:prstGeom prst="rect">
            <a:avLst/>
          </a:prstGeom>
        </p:spPr>
      </p:pic>
      <p:sp>
        <p:nvSpPr>
          <p:cNvPr id="15" name="Ellipse 9">
            <a:extLst>
              <a:ext uri="{FF2B5EF4-FFF2-40B4-BE49-F238E27FC236}">
                <a16:creationId xmlns:a16="http://schemas.microsoft.com/office/drawing/2014/main" id="{63CA53B2-4C12-485B-BE8A-B36DF7948495}"/>
              </a:ext>
            </a:extLst>
          </p:cNvPr>
          <p:cNvSpPr/>
          <p:nvPr/>
        </p:nvSpPr>
        <p:spPr bwMode="auto">
          <a:xfrm>
            <a:off x="10109786" y="4322966"/>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14</a:t>
            </a:r>
            <a:endParaRPr kumimoji="0" lang="de-DE" sz="10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50712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53222DB0-3C4E-4D20-92C5-8273FC06B752}"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19</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Production plant</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695325" y="1288867"/>
            <a:ext cx="10825163" cy="813310"/>
          </a:xfrm>
        </p:spPr>
        <p:txBody>
          <a:bodyPr/>
          <a:lstStyle/>
          <a:p>
            <a:pPr marL="0" indent="0">
              <a:buNone/>
            </a:pPr>
            <a:r>
              <a:rPr lang="en-US" sz="1600" dirty="0"/>
              <a:t>Please select for which Grammer production facility you would like to submit a bid or for which you already supply.</a:t>
            </a:r>
          </a:p>
          <a:p>
            <a:pPr marL="342900" indent="-342900">
              <a:buFont typeface="+mj-lt"/>
              <a:buAutoNum type="arabicPeriod" startAt="15"/>
            </a:pPr>
            <a:r>
              <a:rPr lang="en-US" sz="1600" dirty="0"/>
              <a:t>Do not select a general region (e.g. EMEA), but search for specific production sites (e.g. Grammer AG, Amberg 1010 plant) or countries (e.g. Germany).</a:t>
            </a:r>
            <a:endParaRPr lang="de-DE" sz="1600" dirty="0"/>
          </a:p>
        </p:txBody>
      </p:sp>
      <p:pic>
        <p:nvPicPr>
          <p:cNvPr id="3" name="Picture 2">
            <a:extLst>
              <a:ext uri="{FF2B5EF4-FFF2-40B4-BE49-F238E27FC236}">
                <a16:creationId xmlns:a16="http://schemas.microsoft.com/office/drawing/2014/main" id="{E1470E7F-9251-42CE-AE8B-C144E680AF5F}"/>
              </a:ext>
            </a:extLst>
          </p:cNvPr>
          <p:cNvPicPr>
            <a:picLocks noChangeAspect="1"/>
          </p:cNvPicPr>
          <p:nvPr/>
        </p:nvPicPr>
        <p:blipFill>
          <a:blip r:embed="rId2"/>
          <a:stretch>
            <a:fillRect/>
          </a:stretch>
        </p:blipFill>
        <p:spPr>
          <a:xfrm>
            <a:off x="999241" y="2007680"/>
            <a:ext cx="9320296" cy="4482317"/>
          </a:xfrm>
          <a:prstGeom prst="rect">
            <a:avLst/>
          </a:prstGeom>
        </p:spPr>
      </p:pic>
      <p:sp>
        <p:nvSpPr>
          <p:cNvPr id="10" name="Ellipse 9">
            <a:extLst>
              <a:ext uri="{FF2B5EF4-FFF2-40B4-BE49-F238E27FC236}">
                <a16:creationId xmlns:a16="http://schemas.microsoft.com/office/drawing/2014/main" id="{B09EDDE0-EEA9-44DE-90E9-62BB39655E62}"/>
              </a:ext>
            </a:extLst>
          </p:cNvPr>
          <p:cNvSpPr/>
          <p:nvPr/>
        </p:nvSpPr>
        <p:spPr bwMode="auto">
          <a:xfrm>
            <a:off x="7715378" y="4404913"/>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15</a:t>
            </a:r>
            <a:endParaRPr kumimoji="0" lang="de-DE" sz="10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0134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2224-A850-4319-9628-BE4A4C5568B3}"/>
              </a:ext>
            </a:extLst>
          </p:cNvPr>
          <p:cNvSpPr>
            <a:spLocks noGrp="1"/>
          </p:cNvSpPr>
          <p:nvPr>
            <p:ph type="title"/>
          </p:nvPr>
        </p:nvSpPr>
        <p:spPr/>
        <p:txBody>
          <a:bodyPr/>
          <a:lstStyle/>
          <a:p>
            <a:r>
              <a:rPr lang="en-US"/>
              <a:t>Agenda</a:t>
            </a:r>
          </a:p>
        </p:txBody>
      </p:sp>
      <p:sp>
        <p:nvSpPr>
          <p:cNvPr id="3" name="Date Placeholder 2">
            <a:extLst>
              <a:ext uri="{FF2B5EF4-FFF2-40B4-BE49-F238E27FC236}">
                <a16:creationId xmlns:a16="http://schemas.microsoft.com/office/drawing/2014/main" id="{05BEFF2D-8C9D-4B27-B1A9-AFF8B27DDCB0}"/>
              </a:ext>
            </a:extLst>
          </p:cNvPr>
          <p:cNvSpPr>
            <a:spLocks noGrp="1"/>
          </p:cNvSpPr>
          <p:nvPr>
            <p:ph type="dt" sz="half" idx="10"/>
          </p:nvPr>
        </p:nvSpPr>
        <p:spPr/>
        <p:txBody>
          <a:bodyPr/>
          <a:lstStyle/>
          <a:p>
            <a:fld id="{B05A2E60-6844-4390-844B-61CAF766F7BB}" type="datetime1">
              <a:rPr lang="en-US" smtClean="0"/>
              <a:t>5/31/2022</a:t>
            </a:fld>
            <a:endParaRPr lang="en-US"/>
          </a:p>
        </p:txBody>
      </p:sp>
      <p:sp>
        <p:nvSpPr>
          <p:cNvPr id="4" name="Footer Placeholder 3">
            <a:extLst>
              <a:ext uri="{FF2B5EF4-FFF2-40B4-BE49-F238E27FC236}">
                <a16:creationId xmlns:a16="http://schemas.microsoft.com/office/drawing/2014/main" id="{98DFCCDC-BDC3-47D1-AB38-9DAEAA58CF5F}"/>
              </a:ext>
            </a:extLst>
          </p:cNvPr>
          <p:cNvSpPr>
            <a:spLocks noGrp="1"/>
          </p:cNvSpPr>
          <p:nvPr>
            <p:ph type="ftr" sz="quarter" idx="11"/>
          </p:nvPr>
        </p:nvSpPr>
        <p:spPr/>
        <p:txBody>
          <a:bodyPr/>
          <a:lstStyle/>
          <a:p>
            <a:r>
              <a:rPr lang="en-US"/>
              <a:t>Onboarding manual for suppliers_ASTRAS</a:t>
            </a:r>
            <a:endParaRPr lang="en-US" dirty="0"/>
          </a:p>
        </p:txBody>
      </p:sp>
      <p:sp>
        <p:nvSpPr>
          <p:cNvPr id="5" name="Slide Number Placeholder 4">
            <a:extLst>
              <a:ext uri="{FF2B5EF4-FFF2-40B4-BE49-F238E27FC236}">
                <a16:creationId xmlns:a16="http://schemas.microsoft.com/office/drawing/2014/main" id="{78441FCB-065D-47F7-9BE3-BE0D31E251E0}"/>
              </a:ext>
            </a:extLst>
          </p:cNvPr>
          <p:cNvSpPr>
            <a:spLocks noGrp="1"/>
          </p:cNvSpPr>
          <p:nvPr>
            <p:ph type="sldNum" sz="quarter" idx="12"/>
          </p:nvPr>
        </p:nvSpPr>
        <p:spPr/>
        <p:txBody>
          <a:bodyPr/>
          <a:lstStyle/>
          <a:p>
            <a:fld id="{835253C1-6FB7-43D9-B87E-B4075112F502}" type="slidenum">
              <a:rPr lang="en-US" smtClean="0"/>
              <a:t>2</a:t>
            </a:fld>
            <a:endParaRPr lang="en-US"/>
          </a:p>
        </p:txBody>
      </p:sp>
      <p:sp>
        <p:nvSpPr>
          <p:cNvPr id="6" name="Text Placeholder 5">
            <a:extLst>
              <a:ext uri="{FF2B5EF4-FFF2-40B4-BE49-F238E27FC236}">
                <a16:creationId xmlns:a16="http://schemas.microsoft.com/office/drawing/2014/main" id="{BB1A6771-66DD-4C74-B8A3-EF76FD4895FE}"/>
              </a:ext>
            </a:extLst>
          </p:cNvPr>
          <p:cNvSpPr>
            <a:spLocks noGrp="1"/>
          </p:cNvSpPr>
          <p:nvPr>
            <p:ph type="body" sz="quarter" idx="13"/>
          </p:nvPr>
        </p:nvSpPr>
        <p:spPr/>
        <p:txBody>
          <a:bodyPr/>
          <a:lstStyle/>
          <a:p>
            <a:r>
              <a:rPr lang="en-US" dirty="0"/>
              <a:t>Introduction</a:t>
            </a:r>
          </a:p>
          <a:p>
            <a:r>
              <a:rPr lang="en-US" dirty="0"/>
              <a:t>Onboarding Process</a:t>
            </a:r>
          </a:p>
          <a:p>
            <a:r>
              <a:rPr lang="de-DE" dirty="0"/>
              <a:t>General Information </a:t>
            </a:r>
          </a:p>
          <a:p>
            <a:r>
              <a:rPr lang="en-US" dirty="0"/>
              <a:t>Self-Registration</a:t>
            </a:r>
          </a:p>
          <a:p>
            <a:pPr>
              <a:buFont typeface="Wingdings" panose="05000000000000000000" pitchFamily="2" charset="2"/>
              <a:buChar char="§"/>
            </a:pPr>
            <a:r>
              <a:rPr lang="en-US" sz="1600" dirty="0"/>
              <a:t>Personal Data</a:t>
            </a:r>
          </a:p>
          <a:p>
            <a:pPr>
              <a:buFont typeface="Wingdings" panose="05000000000000000000" pitchFamily="2" charset="2"/>
              <a:buChar char="§"/>
            </a:pPr>
            <a:r>
              <a:rPr lang="en-US" sz="1600" dirty="0"/>
              <a:t>Company Information (Address, Information)</a:t>
            </a:r>
          </a:p>
          <a:p>
            <a:pPr>
              <a:buFont typeface="Wingdings" panose="05000000000000000000" pitchFamily="2" charset="2"/>
              <a:buChar char="§"/>
            </a:pPr>
            <a:r>
              <a:rPr lang="en-US" sz="1600" dirty="0"/>
              <a:t>Details Production Plant</a:t>
            </a:r>
          </a:p>
          <a:p>
            <a:pPr>
              <a:buFont typeface="Wingdings" panose="05000000000000000000" pitchFamily="2" charset="2"/>
              <a:buChar char="§"/>
            </a:pPr>
            <a:r>
              <a:rPr lang="en-US" sz="1600" dirty="0"/>
              <a:t>Details Development / Construction</a:t>
            </a:r>
          </a:p>
          <a:p>
            <a:pPr>
              <a:buFont typeface="Wingdings" panose="05000000000000000000" pitchFamily="2" charset="2"/>
              <a:buChar char="§"/>
            </a:pPr>
            <a:r>
              <a:rPr lang="en-US" sz="1600" dirty="0"/>
              <a:t>Details Quality Management</a:t>
            </a:r>
          </a:p>
          <a:p>
            <a:pPr>
              <a:buFont typeface="Wingdings" panose="05000000000000000000" pitchFamily="2" charset="2"/>
              <a:buChar char="§"/>
            </a:pPr>
            <a:r>
              <a:rPr lang="en-US" sz="1600" dirty="0"/>
              <a:t>Details Logistics</a:t>
            </a:r>
          </a:p>
          <a:p>
            <a:pPr>
              <a:buFont typeface="Wingdings" panose="05000000000000000000" pitchFamily="2" charset="2"/>
              <a:buChar char="§"/>
            </a:pPr>
            <a:r>
              <a:rPr lang="en-US" sz="1600" dirty="0"/>
              <a:t>Further Certificates</a:t>
            </a:r>
            <a:endParaRPr lang="en-US" sz="2400" dirty="0"/>
          </a:p>
          <a:p>
            <a:pPr marL="0" indent="0">
              <a:buNone/>
            </a:pPr>
            <a:endParaRPr lang="en-US" dirty="0"/>
          </a:p>
        </p:txBody>
      </p:sp>
      <p:sp>
        <p:nvSpPr>
          <p:cNvPr id="7" name="Text Placeholder 6">
            <a:extLst>
              <a:ext uri="{FF2B5EF4-FFF2-40B4-BE49-F238E27FC236}">
                <a16:creationId xmlns:a16="http://schemas.microsoft.com/office/drawing/2014/main" id="{8192BAB2-333D-4B69-8F6C-4CE6E3B5BDB9}"/>
              </a:ext>
            </a:extLst>
          </p:cNvPr>
          <p:cNvSpPr>
            <a:spLocks noGrp="1"/>
          </p:cNvSpPr>
          <p:nvPr>
            <p:ph type="body" sz="quarter" idx="14"/>
          </p:nvPr>
        </p:nvSpPr>
        <p:spPr/>
        <p:txBody>
          <a:bodyPr/>
          <a:lstStyle/>
          <a:p>
            <a:r>
              <a:rPr lang="en-US" dirty="0"/>
              <a:t>4</a:t>
            </a:r>
          </a:p>
          <a:p>
            <a:r>
              <a:rPr lang="en-US" dirty="0"/>
              <a:t>5</a:t>
            </a:r>
          </a:p>
          <a:p>
            <a:r>
              <a:rPr lang="en-US" dirty="0"/>
              <a:t>6</a:t>
            </a:r>
          </a:p>
          <a:p>
            <a:r>
              <a:rPr lang="en-US" dirty="0"/>
              <a:t>7</a:t>
            </a:r>
          </a:p>
          <a:p>
            <a:r>
              <a:rPr lang="en-US" sz="1600" dirty="0"/>
              <a:t>7</a:t>
            </a:r>
          </a:p>
          <a:p>
            <a:r>
              <a:rPr lang="en-US" sz="1600" dirty="0"/>
              <a:t>8 - 10</a:t>
            </a:r>
          </a:p>
          <a:p>
            <a:r>
              <a:rPr lang="en-US" sz="1600" dirty="0"/>
              <a:t>11</a:t>
            </a:r>
          </a:p>
          <a:p>
            <a:r>
              <a:rPr lang="en-US" sz="1600" dirty="0"/>
              <a:t>11</a:t>
            </a:r>
          </a:p>
          <a:p>
            <a:r>
              <a:rPr lang="en-US" sz="1600" dirty="0"/>
              <a:t>12</a:t>
            </a:r>
          </a:p>
          <a:p>
            <a:r>
              <a:rPr lang="en-US" sz="1600" dirty="0"/>
              <a:t>13</a:t>
            </a:r>
          </a:p>
          <a:p>
            <a:r>
              <a:rPr lang="en-US" sz="1600" dirty="0"/>
              <a:t>14</a:t>
            </a:r>
          </a:p>
        </p:txBody>
      </p:sp>
    </p:spTree>
    <p:extLst>
      <p:ext uri="{BB962C8B-B14F-4D97-AF65-F5344CB8AC3E}">
        <p14:creationId xmlns:p14="http://schemas.microsoft.com/office/powerpoint/2010/main" val="386476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BFEAEB20-1740-4E2A-AB30-3519D156F396}"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20</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Region</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695325" y="1760227"/>
            <a:ext cx="4934957" cy="1124375"/>
          </a:xfrm>
        </p:spPr>
        <p:txBody>
          <a:bodyPr/>
          <a:lstStyle/>
          <a:p>
            <a:pPr marL="342900" indent="-342900">
              <a:buFont typeface="+mj-lt"/>
              <a:buAutoNum type="arabicPeriod" startAt="16"/>
            </a:pPr>
            <a:r>
              <a:rPr lang="en-US" sz="1600" dirty="0"/>
              <a:t>Please select the region to which your company's country belongs. The respective industry (Automotive/Seating/NPM) may also have been specified in the invitation email sent to you.</a:t>
            </a:r>
            <a:endParaRPr lang="de-DE" sz="1600" dirty="0"/>
          </a:p>
        </p:txBody>
      </p:sp>
      <p:pic>
        <p:nvPicPr>
          <p:cNvPr id="3" name="Picture 2">
            <a:extLst>
              <a:ext uri="{FF2B5EF4-FFF2-40B4-BE49-F238E27FC236}">
                <a16:creationId xmlns:a16="http://schemas.microsoft.com/office/drawing/2014/main" id="{966CF39F-D64A-411B-8F03-F6B1F0285B0B}"/>
              </a:ext>
            </a:extLst>
          </p:cNvPr>
          <p:cNvPicPr>
            <a:picLocks noChangeAspect="1"/>
          </p:cNvPicPr>
          <p:nvPr/>
        </p:nvPicPr>
        <p:blipFill>
          <a:blip r:embed="rId2"/>
          <a:stretch>
            <a:fillRect/>
          </a:stretch>
        </p:blipFill>
        <p:spPr>
          <a:xfrm>
            <a:off x="5790158" y="1208122"/>
            <a:ext cx="5503154" cy="4950583"/>
          </a:xfrm>
          <a:prstGeom prst="rect">
            <a:avLst/>
          </a:prstGeom>
        </p:spPr>
      </p:pic>
      <p:sp>
        <p:nvSpPr>
          <p:cNvPr id="10" name="Ellipse 9">
            <a:extLst>
              <a:ext uri="{FF2B5EF4-FFF2-40B4-BE49-F238E27FC236}">
                <a16:creationId xmlns:a16="http://schemas.microsoft.com/office/drawing/2014/main" id="{E82AC10D-0BD3-4CEC-8F22-04CED1275EB4}"/>
              </a:ext>
            </a:extLst>
          </p:cNvPr>
          <p:cNvSpPr/>
          <p:nvPr/>
        </p:nvSpPr>
        <p:spPr bwMode="auto">
          <a:xfrm>
            <a:off x="9204813" y="4216377"/>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16</a:t>
            </a:r>
            <a:endParaRPr kumimoji="0" lang="de-DE" sz="10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88252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C05E0DD9-D48E-41FE-9494-B3C2EB134A54}"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21</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Certificates</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681903" y="1346079"/>
            <a:ext cx="10825163" cy="1565370"/>
          </a:xfrm>
        </p:spPr>
        <p:txBody>
          <a:bodyPr/>
          <a:lstStyle/>
          <a:p>
            <a:pPr algn="l"/>
            <a:r>
              <a:rPr lang="en-US" sz="1600" dirty="0"/>
              <a:t>Please upload your certificates on this tab (the process must be performed for each certificate individually):</a:t>
            </a:r>
          </a:p>
          <a:p>
            <a:pPr algn="l"/>
            <a:r>
              <a:rPr lang="en-US" sz="1600" dirty="0"/>
              <a:t>As a series supplier, the upload of a DIN 9001, ISO-ts16949 or IATF 16949 is mandatory. Possession of other certificates is desired and has a positive effect on the supplier rating.</a:t>
            </a:r>
          </a:p>
          <a:p>
            <a:pPr marL="342900" indent="-342900" algn="l">
              <a:buFont typeface="+mj-lt"/>
              <a:buAutoNum type="arabicPeriod" startAt="17"/>
            </a:pPr>
            <a:r>
              <a:rPr lang="en-US" sz="1600" dirty="0"/>
              <a:t>Make sure you select the right type of certificate so that the system considers the requirement fulfilled.</a:t>
            </a:r>
          </a:p>
          <a:p>
            <a:pPr marL="342900" indent="-342900" algn="l">
              <a:buFont typeface="+mj-lt"/>
              <a:buAutoNum type="arabicPeriod" startAt="17"/>
            </a:pPr>
            <a:r>
              <a:rPr lang="en-US" sz="1600" dirty="0"/>
              <a:t>If you are in a certification process, you can click this checkbox and specify the scheduled date of certification. Your registration will be rechecked once the promised date is reached.</a:t>
            </a:r>
            <a:endParaRPr lang="de-DE" sz="1600" dirty="0"/>
          </a:p>
        </p:txBody>
      </p:sp>
      <p:pic>
        <p:nvPicPr>
          <p:cNvPr id="3" name="Picture 2">
            <a:extLst>
              <a:ext uri="{FF2B5EF4-FFF2-40B4-BE49-F238E27FC236}">
                <a16:creationId xmlns:a16="http://schemas.microsoft.com/office/drawing/2014/main" id="{C1975709-FAE5-4E62-B3A0-F377F024C83B}"/>
              </a:ext>
            </a:extLst>
          </p:cNvPr>
          <p:cNvPicPr>
            <a:picLocks noChangeAspect="1"/>
          </p:cNvPicPr>
          <p:nvPr/>
        </p:nvPicPr>
        <p:blipFill rotWithShape="1">
          <a:blip r:embed="rId2"/>
          <a:srcRect t="18827" b="14136"/>
          <a:stretch/>
        </p:blipFill>
        <p:spPr>
          <a:xfrm>
            <a:off x="475933" y="3004196"/>
            <a:ext cx="9083668" cy="3425283"/>
          </a:xfrm>
          <a:prstGeom prst="rect">
            <a:avLst/>
          </a:prstGeom>
        </p:spPr>
      </p:pic>
      <p:sp>
        <p:nvSpPr>
          <p:cNvPr id="10" name="Ellipse 9">
            <a:extLst>
              <a:ext uri="{FF2B5EF4-FFF2-40B4-BE49-F238E27FC236}">
                <a16:creationId xmlns:a16="http://schemas.microsoft.com/office/drawing/2014/main" id="{CEF5A915-D1EE-4F69-B67B-60D8BA8F907A}"/>
              </a:ext>
            </a:extLst>
          </p:cNvPr>
          <p:cNvSpPr/>
          <p:nvPr/>
        </p:nvSpPr>
        <p:spPr bwMode="auto">
          <a:xfrm>
            <a:off x="5628477" y="4924051"/>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17</a:t>
            </a:r>
            <a:endParaRPr kumimoji="0" lang="de-DE" sz="1000" b="1" i="0" u="none" strike="noStrike" cap="none" normalizeH="0" baseline="0" dirty="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D47BD822-2838-4F45-B771-26CD6A8ECEB4}"/>
              </a:ext>
            </a:extLst>
          </p:cNvPr>
          <p:cNvPicPr>
            <a:picLocks noChangeAspect="1"/>
          </p:cNvPicPr>
          <p:nvPr/>
        </p:nvPicPr>
        <p:blipFill>
          <a:blip r:embed="rId3"/>
          <a:stretch>
            <a:fillRect/>
          </a:stretch>
        </p:blipFill>
        <p:spPr>
          <a:xfrm>
            <a:off x="6698647" y="3128269"/>
            <a:ext cx="5109221" cy="2747933"/>
          </a:xfrm>
          <a:prstGeom prst="rect">
            <a:avLst/>
          </a:prstGeom>
        </p:spPr>
      </p:pic>
      <p:cxnSp>
        <p:nvCxnSpPr>
          <p:cNvPr id="14" name="Connector: Elbow 13">
            <a:extLst>
              <a:ext uri="{FF2B5EF4-FFF2-40B4-BE49-F238E27FC236}">
                <a16:creationId xmlns:a16="http://schemas.microsoft.com/office/drawing/2014/main" id="{BCFC4DBB-9FA5-4E21-BAE1-E221C5ED44C0}"/>
              </a:ext>
            </a:extLst>
          </p:cNvPr>
          <p:cNvCxnSpPr/>
          <p:nvPr/>
        </p:nvCxnSpPr>
        <p:spPr bwMode="gray">
          <a:xfrm flipV="1">
            <a:off x="4345757" y="3610867"/>
            <a:ext cx="2309567" cy="471340"/>
          </a:xfrm>
          <a:prstGeom prst="bentConnector3">
            <a:avLst>
              <a:gd name="adj1" fmla="val -204"/>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6" name="Ellipse 9">
            <a:extLst>
              <a:ext uri="{FF2B5EF4-FFF2-40B4-BE49-F238E27FC236}">
                <a16:creationId xmlns:a16="http://schemas.microsoft.com/office/drawing/2014/main" id="{EE707DE9-4F8F-4661-9B7A-0B37652CE00F}"/>
              </a:ext>
            </a:extLst>
          </p:cNvPr>
          <p:cNvSpPr/>
          <p:nvPr/>
        </p:nvSpPr>
        <p:spPr bwMode="auto">
          <a:xfrm>
            <a:off x="11191863" y="4082207"/>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18</a:t>
            </a:r>
            <a:endParaRPr kumimoji="0" lang="de-DE" sz="10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0366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8DC443D9-B0E7-418F-B4C5-C4B0FAD3DDE9}"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22</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Certificates</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683418" y="1336966"/>
            <a:ext cx="10825163" cy="604665"/>
          </a:xfrm>
        </p:spPr>
        <p:txBody>
          <a:bodyPr/>
          <a:lstStyle/>
          <a:p>
            <a:pPr marL="342900" indent="-342900">
              <a:buFont typeface="+mj-lt"/>
              <a:buAutoNum type="arabicPeriod" startAt="19"/>
            </a:pPr>
            <a:r>
              <a:rPr lang="en-US" sz="1600" dirty="0"/>
              <a:t>Suppliers of non-production material are also recommended to have the basic certifications. If these are not available, please carefully read the requirements for this situation on the "NO CERTIFICATION" tab.</a:t>
            </a:r>
          </a:p>
          <a:p>
            <a:pPr marL="342900" indent="-342900">
              <a:buFont typeface="+mj-lt"/>
              <a:buAutoNum type="arabicPeriod" startAt="19"/>
            </a:pPr>
            <a:r>
              <a:rPr lang="en-US" sz="1600" dirty="0"/>
              <a:t>Upload your document here.</a:t>
            </a:r>
          </a:p>
          <a:p>
            <a:pPr marL="342900" indent="-342900">
              <a:buFont typeface="+mj-lt"/>
              <a:buAutoNum type="arabicPeriod" startAt="19"/>
            </a:pPr>
            <a:r>
              <a:rPr lang="en-US" sz="1600" dirty="0"/>
              <a:t>Finally click on “Finish”. </a:t>
            </a:r>
            <a:endParaRPr lang="de-DE" sz="1600" dirty="0"/>
          </a:p>
        </p:txBody>
      </p:sp>
      <p:pic>
        <p:nvPicPr>
          <p:cNvPr id="11" name="Picture 10">
            <a:extLst>
              <a:ext uri="{FF2B5EF4-FFF2-40B4-BE49-F238E27FC236}">
                <a16:creationId xmlns:a16="http://schemas.microsoft.com/office/drawing/2014/main" id="{8FFB5AC9-3EBC-4268-B44D-85D133003256}"/>
              </a:ext>
            </a:extLst>
          </p:cNvPr>
          <p:cNvPicPr>
            <a:picLocks noChangeAspect="1"/>
          </p:cNvPicPr>
          <p:nvPr/>
        </p:nvPicPr>
        <p:blipFill>
          <a:blip r:embed="rId2"/>
          <a:stretch>
            <a:fillRect/>
          </a:stretch>
        </p:blipFill>
        <p:spPr>
          <a:xfrm>
            <a:off x="1019175" y="2566407"/>
            <a:ext cx="4725087" cy="3490391"/>
          </a:xfrm>
          <a:prstGeom prst="rect">
            <a:avLst/>
          </a:prstGeom>
        </p:spPr>
      </p:pic>
      <p:pic>
        <p:nvPicPr>
          <p:cNvPr id="14" name="Picture 13">
            <a:extLst>
              <a:ext uri="{FF2B5EF4-FFF2-40B4-BE49-F238E27FC236}">
                <a16:creationId xmlns:a16="http://schemas.microsoft.com/office/drawing/2014/main" id="{1E179829-4A7C-4FD6-961C-427BBFC6CDDE}"/>
              </a:ext>
            </a:extLst>
          </p:cNvPr>
          <p:cNvPicPr>
            <a:picLocks noChangeAspect="1"/>
          </p:cNvPicPr>
          <p:nvPr/>
        </p:nvPicPr>
        <p:blipFill>
          <a:blip r:embed="rId3"/>
          <a:stretch>
            <a:fillRect/>
          </a:stretch>
        </p:blipFill>
        <p:spPr>
          <a:xfrm>
            <a:off x="5967363" y="2312546"/>
            <a:ext cx="5205462" cy="3998111"/>
          </a:xfrm>
          <a:prstGeom prst="rect">
            <a:avLst/>
          </a:prstGeom>
        </p:spPr>
      </p:pic>
      <p:sp>
        <p:nvSpPr>
          <p:cNvPr id="15" name="Ellipse 9">
            <a:extLst>
              <a:ext uri="{FF2B5EF4-FFF2-40B4-BE49-F238E27FC236}">
                <a16:creationId xmlns:a16="http://schemas.microsoft.com/office/drawing/2014/main" id="{2B923E9E-E4C9-4E47-A6BB-36CAC553CD7F}"/>
              </a:ext>
            </a:extLst>
          </p:cNvPr>
          <p:cNvSpPr/>
          <p:nvPr/>
        </p:nvSpPr>
        <p:spPr bwMode="auto">
          <a:xfrm>
            <a:off x="3799677" y="3585445"/>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000" b="1" dirty="0">
                <a:solidFill>
                  <a:schemeClr val="tx1"/>
                </a:solidFill>
                <a:latin typeface="Arial" charset="0"/>
              </a:rPr>
              <a:t>19</a:t>
            </a:r>
            <a:endParaRPr kumimoji="0" lang="de-DE" sz="1000" b="1" i="0" u="none" strike="noStrike" cap="none" normalizeH="0" baseline="0" dirty="0">
              <a:ln>
                <a:noFill/>
              </a:ln>
              <a:solidFill>
                <a:schemeClr val="tx1"/>
              </a:solidFill>
              <a:effectLst/>
              <a:latin typeface="Arial" charset="0"/>
            </a:endParaRPr>
          </a:p>
        </p:txBody>
      </p:sp>
      <p:sp>
        <p:nvSpPr>
          <p:cNvPr id="16" name="Ellipse 9">
            <a:extLst>
              <a:ext uri="{FF2B5EF4-FFF2-40B4-BE49-F238E27FC236}">
                <a16:creationId xmlns:a16="http://schemas.microsoft.com/office/drawing/2014/main" id="{1E9895E4-DBE0-47BB-B586-D19F9B57DB8D}"/>
              </a:ext>
            </a:extLst>
          </p:cNvPr>
          <p:cNvSpPr/>
          <p:nvPr/>
        </p:nvSpPr>
        <p:spPr bwMode="auto">
          <a:xfrm>
            <a:off x="8701616" y="4886343"/>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20</a:t>
            </a:r>
          </a:p>
        </p:txBody>
      </p:sp>
      <p:sp>
        <p:nvSpPr>
          <p:cNvPr id="17" name="Ellipse 9">
            <a:extLst>
              <a:ext uri="{FF2B5EF4-FFF2-40B4-BE49-F238E27FC236}">
                <a16:creationId xmlns:a16="http://schemas.microsoft.com/office/drawing/2014/main" id="{5FD8D448-6584-4776-B6E5-A98D6BC6C1E1}"/>
              </a:ext>
            </a:extLst>
          </p:cNvPr>
          <p:cNvSpPr/>
          <p:nvPr/>
        </p:nvSpPr>
        <p:spPr bwMode="auto">
          <a:xfrm>
            <a:off x="5658526" y="3955210"/>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20</a:t>
            </a:r>
          </a:p>
        </p:txBody>
      </p:sp>
      <p:sp>
        <p:nvSpPr>
          <p:cNvPr id="18" name="Ellipse 9">
            <a:extLst>
              <a:ext uri="{FF2B5EF4-FFF2-40B4-BE49-F238E27FC236}">
                <a16:creationId xmlns:a16="http://schemas.microsoft.com/office/drawing/2014/main" id="{20126A33-01BD-4C63-B7F9-4E46F4883897}"/>
              </a:ext>
            </a:extLst>
          </p:cNvPr>
          <p:cNvSpPr/>
          <p:nvPr/>
        </p:nvSpPr>
        <p:spPr bwMode="auto">
          <a:xfrm>
            <a:off x="9554292" y="5973822"/>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a:t>
            </a:r>
            <a:r>
              <a:rPr lang="de-DE" sz="1000" b="1" dirty="0">
                <a:solidFill>
                  <a:schemeClr val="tx1"/>
                </a:solidFill>
                <a:latin typeface="Arial" charset="0"/>
              </a:rPr>
              <a:t>1</a:t>
            </a:r>
            <a:endParaRPr kumimoji="0" lang="de-DE" sz="10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4163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9AFB6B9D-CF2B-44E3-B623-EB37843A9DCC}"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23</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Documents</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683418" y="1387581"/>
            <a:ext cx="10825163" cy="664262"/>
          </a:xfrm>
        </p:spPr>
        <p:txBody>
          <a:bodyPr/>
          <a:lstStyle/>
          <a:p>
            <a:r>
              <a:rPr lang="en-US" sz="1600" dirty="0"/>
              <a:t>Please upload your contracts, company presentation, and any other documents you feel are important on this tab (the process must be performed for each document individually):</a:t>
            </a:r>
          </a:p>
        </p:txBody>
      </p:sp>
      <p:pic>
        <p:nvPicPr>
          <p:cNvPr id="3" name="Picture 2">
            <a:extLst>
              <a:ext uri="{FF2B5EF4-FFF2-40B4-BE49-F238E27FC236}">
                <a16:creationId xmlns:a16="http://schemas.microsoft.com/office/drawing/2014/main" id="{832E47E0-8E20-4EEF-AEE7-7232D60E1C07}"/>
              </a:ext>
            </a:extLst>
          </p:cNvPr>
          <p:cNvPicPr>
            <a:picLocks noChangeAspect="1"/>
          </p:cNvPicPr>
          <p:nvPr/>
        </p:nvPicPr>
        <p:blipFill rotWithShape="1">
          <a:blip r:embed="rId2"/>
          <a:srcRect t="10197" r="19250" b="7407"/>
          <a:stretch/>
        </p:blipFill>
        <p:spPr>
          <a:xfrm>
            <a:off x="312254" y="2051843"/>
            <a:ext cx="7155252" cy="4106862"/>
          </a:xfrm>
          <a:prstGeom prst="rect">
            <a:avLst/>
          </a:prstGeom>
        </p:spPr>
      </p:pic>
      <p:pic>
        <p:nvPicPr>
          <p:cNvPr id="10" name="Picture 9">
            <a:extLst>
              <a:ext uri="{FF2B5EF4-FFF2-40B4-BE49-F238E27FC236}">
                <a16:creationId xmlns:a16="http://schemas.microsoft.com/office/drawing/2014/main" id="{F4014A83-EB7C-4390-99C0-793A30A2D4C0}"/>
              </a:ext>
            </a:extLst>
          </p:cNvPr>
          <p:cNvPicPr>
            <a:picLocks noChangeAspect="1"/>
          </p:cNvPicPr>
          <p:nvPr/>
        </p:nvPicPr>
        <p:blipFill>
          <a:blip r:embed="rId3"/>
          <a:stretch>
            <a:fillRect/>
          </a:stretch>
        </p:blipFill>
        <p:spPr>
          <a:xfrm>
            <a:off x="7948867" y="2295628"/>
            <a:ext cx="3913823" cy="3863077"/>
          </a:xfrm>
          <a:prstGeom prst="rect">
            <a:avLst/>
          </a:prstGeom>
        </p:spPr>
      </p:pic>
      <p:sp>
        <p:nvSpPr>
          <p:cNvPr id="11" name="Ellipse 9">
            <a:extLst>
              <a:ext uri="{FF2B5EF4-FFF2-40B4-BE49-F238E27FC236}">
                <a16:creationId xmlns:a16="http://schemas.microsoft.com/office/drawing/2014/main" id="{16D6352C-3CCF-4C70-992E-07A1513287BB}"/>
              </a:ext>
            </a:extLst>
          </p:cNvPr>
          <p:cNvSpPr/>
          <p:nvPr/>
        </p:nvSpPr>
        <p:spPr bwMode="auto">
          <a:xfrm>
            <a:off x="7617573" y="3920391"/>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20</a:t>
            </a:r>
          </a:p>
        </p:txBody>
      </p:sp>
      <p:sp>
        <p:nvSpPr>
          <p:cNvPr id="12" name="Ellipse 9">
            <a:extLst>
              <a:ext uri="{FF2B5EF4-FFF2-40B4-BE49-F238E27FC236}">
                <a16:creationId xmlns:a16="http://schemas.microsoft.com/office/drawing/2014/main" id="{E01857BA-2734-4E17-8CF9-BE979DF57D10}"/>
              </a:ext>
            </a:extLst>
          </p:cNvPr>
          <p:cNvSpPr/>
          <p:nvPr/>
        </p:nvSpPr>
        <p:spPr bwMode="auto">
          <a:xfrm>
            <a:off x="10020300" y="4701460"/>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20</a:t>
            </a:r>
          </a:p>
        </p:txBody>
      </p:sp>
      <p:sp>
        <p:nvSpPr>
          <p:cNvPr id="13" name="Ellipse 9">
            <a:extLst>
              <a:ext uri="{FF2B5EF4-FFF2-40B4-BE49-F238E27FC236}">
                <a16:creationId xmlns:a16="http://schemas.microsoft.com/office/drawing/2014/main" id="{754D84CE-A85F-44EE-A371-104A26CA09A2}"/>
              </a:ext>
            </a:extLst>
          </p:cNvPr>
          <p:cNvSpPr/>
          <p:nvPr/>
        </p:nvSpPr>
        <p:spPr bwMode="auto">
          <a:xfrm>
            <a:off x="10279034" y="5817221"/>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a:t>
            </a:r>
            <a:r>
              <a:rPr lang="de-DE" sz="1000" b="1" dirty="0">
                <a:solidFill>
                  <a:schemeClr val="tx1"/>
                </a:solidFill>
                <a:latin typeface="Arial" charset="0"/>
              </a:rPr>
              <a:t>1</a:t>
            </a:r>
            <a:endParaRPr kumimoji="0" lang="de-DE" sz="10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13769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BD24F985-A0C1-441B-A2AE-85145A5B433B}"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24</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Contact persons</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683418" y="1240775"/>
            <a:ext cx="10825163" cy="1041302"/>
          </a:xfrm>
        </p:spPr>
        <p:txBody>
          <a:bodyPr/>
          <a:lstStyle/>
          <a:p>
            <a:pPr marL="342900" indent="-342900">
              <a:buFont typeface="+mj-lt"/>
              <a:buAutoNum type="arabicPeriod" startAt="22"/>
            </a:pPr>
            <a:r>
              <a:rPr lang="en-US" sz="1600" dirty="0"/>
              <a:t>As a serial supplier, the specification of all these contact persons is mandatory.</a:t>
            </a:r>
          </a:p>
          <a:p>
            <a:pPr marL="342900" indent="-342900">
              <a:buFont typeface="+mj-lt"/>
              <a:buAutoNum type="arabicPeriod" startAt="22"/>
            </a:pPr>
            <a:r>
              <a:rPr lang="en-US" sz="1600" dirty="0"/>
              <a:t>To assign a contact person type, simply click on the corresponding position in the table on the right. When the selection matches one of the contacts required, the </a:t>
            </a:r>
            <a:r>
              <a:rPr lang="en-US" sz="1600" b="1" dirty="0">
                <a:solidFill>
                  <a:srgbClr val="FF0000"/>
                </a:solidFill>
              </a:rPr>
              <a:t>X</a:t>
            </a:r>
            <a:r>
              <a:rPr lang="en-US" sz="1600" dirty="0"/>
              <a:t>  will change to </a:t>
            </a:r>
          </a:p>
          <a:p>
            <a:pPr marL="342900" indent="-342900">
              <a:buFont typeface="+mj-lt"/>
              <a:buAutoNum type="arabicPeriod" startAt="22"/>
            </a:pPr>
            <a:r>
              <a:rPr lang="en-US" sz="1600" dirty="0"/>
              <a:t>Click this button to add the next contact. </a:t>
            </a:r>
          </a:p>
        </p:txBody>
      </p:sp>
      <p:pic>
        <p:nvPicPr>
          <p:cNvPr id="3" name="Picture 2">
            <a:extLst>
              <a:ext uri="{FF2B5EF4-FFF2-40B4-BE49-F238E27FC236}">
                <a16:creationId xmlns:a16="http://schemas.microsoft.com/office/drawing/2014/main" id="{8ED709B4-6107-42AE-97CB-6F9D51DC2978}"/>
              </a:ext>
            </a:extLst>
          </p:cNvPr>
          <p:cNvPicPr>
            <a:picLocks noChangeAspect="1"/>
          </p:cNvPicPr>
          <p:nvPr/>
        </p:nvPicPr>
        <p:blipFill rotWithShape="1">
          <a:blip r:embed="rId2"/>
          <a:srcRect t="9390" b="8719"/>
          <a:stretch/>
        </p:blipFill>
        <p:spPr>
          <a:xfrm>
            <a:off x="1177275" y="2321706"/>
            <a:ext cx="9438830" cy="4127866"/>
          </a:xfrm>
          <a:prstGeom prst="rect">
            <a:avLst/>
          </a:prstGeom>
        </p:spPr>
      </p:pic>
      <p:sp>
        <p:nvSpPr>
          <p:cNvPr id="11" name="Ellipse 9">
            <a:extLst>
              <a:ext uri="{FF2B5EF4-FFF2-40B4-BE49-F238E27FC236}">
                <a16:creationId xmlns:a16="http://schemas.microsoft.com/office/drawing/2014/main" id="{EC67D2DB-3732-4CFF-A550-D25EE08207E1}"/>
              </a:ext>
            </a:extLst>
          </p:cNvPr>
          <p:cNvSpPr/>
          <p:nvPr/>
        </p:nvSpPr>
        <p:spPr bwMode="auto">
          <a:xfrm>
            <a:off x="4553666" y="3406367"/>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a:t>
            </a:r>
            <a:r>
              <a:rPr lang="de-DE" sz="1000" b="1" dirty="0">
                <a:solidFill>
                  <a:schemeClr val="tx1"/>
                </a:solidFill>
                <a:latin typeface="Arial" charset="0"/>
              </a:rPr>
              <a:t>2</a:t>
            </a:r>
            <a:endParaRPr kumimoji="0" lang="de-DE" sz="1000" b="1" i="0" u="none" strike="noStrike" cap="none" normalizeH="0" baseline="0" dirty="0">
              <a:ln>
                <a:noFill/>
              </a:ln>
              <a:solidFill>
                <a:schemeClr val="tx1"/>
              </a:solidFill>
              <a:effectLst/>
              <a:latin typeface="Arial" charset="0"/>
            </a:endParaRPr>
          </a:p>
        </p:txBody>
      </p:sp>
      <p:sp>
        <p:nvSpPr>
          <p:cNvPr id="12" name="Ellipse 9">
            <a:extLst>
              <a:ext uri="{FF2B5EF4-FFF2-40B4-BE49-F238E27FC236}">
                <a16:creationId xmlns:a16="http://schemas.microsoft.com/office/drawing/2014/main" id="{BFE278A1-096B-4BAB-BEA1-BF7E840F412C}"/>
              </a:ext>
            </a:extLst>
          </p:cNvPr>
          <p:cNvSpPr/>
          <p:nvPr/>
        </p:nvSpPr>
        <p:spPr bwMode="auto">
          <a:xfrm>
            <a:off x="8196082" y="5905518"/>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a:t>
            </a:r>
            <a:r>
              <a:rPr lang="de-DE" sz="1000" b="1" dirty="0">
                <a:solidFill>
                  <a:schemeClr val="tx1"/>
                </a:solidFill>
                <a:latin typeface="Arial" charset="0"/>
              </a:rPr>
              <a:t>3</a:t>
            </a:r>
            <a:endParaRPr kumimoji="0" lang="de-DE" sz="1000" b="1" i="0" u="none" strike="noStrike" cap="none" normalizeH="0" baseline="0" dirty="0">
              <a:ln>
                <a:noFill/>
              </a:ln>
              <a:solidFill>
                <a:schemeClr val="tx1"/>
              </a:solidFill>
              <a:effectLst/>
              <a:latin typeface="Arial" charset="0"/>
            </a:endParaRPr>
          </a:p>
        </p:txBody>
      </p:sp>
      <p:sp>
        <p:nvSpPr>
          <p:cNvPr id="13" name="Ellipse 9">
            <a:extLst>
              <a:ext uri="{FF2B5EF4-FFF2-40B4-BE49-F238E27FC236}">
                <a16:creationId xmlns:a16="http://schemas.microsoft.com/office/drawing/2014/main" id="{0986EA1A-1487-4C43-A609-E4A12581CD91}"/>
              </a:ext>
            </a:extLst>
          </p:cNvPr>
          <p:cNvSpPr/>
          <p:nvPr/>
        </p:nvSpPr>
        <p:spPr bwMode="auto">
          <a:xfrm>
            <a:off x="3732384" y="6090401"/>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a:t>
            </a:r>
            <a:r>
              <a:rPr lang="de-DE" sz="1000" b="1" dirty="0">
                <a:solidFill>
                  <a:schemeClr val="tx1"/>
                </a:solidFill>
                <a:latin typeface="Arial" charset="0"/>
              </a:rPr>
              <a:t>4</a:t>
            </a:r>
            <a:endParaRPr kumimoji="0" lang="de-DE" sz="1000" b="1" i="0" u="none" strike="noStrike" cap="none" normalizeH="0" baseline="0" dirty="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3119F468-88F7-4E6D-B7CA-EB0B9E2F606D}"/>
              </a:ext>
            </a:extLst>
          </p:cNvPr>
          <p:cNvSpPr/>
          <p:nvPr/>
        </p:nvSpPr>
        <p:spPr bwMode="gray">
          <a:xfrm>
            <a:off x="2468477" y="2912917"/>
            <a:ext cx="2085189" cy="1283648"/>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lnSpc>
                <a:spcPct val="90000"/>
              </a:lnSpc>
            </a:pPr>
            <a:endParaRPr lang="es-ES" dirty="0" err="1"/>
          </a:p>
        </p:txBody>
      </p:sp>
      <p:pic>
        <p:nvPicPr>
          <p:cNvPr id="16" name="Graphic 15" descr="Checkmark outline">
            <a:extLst>
              <a:ext uri="{FF2B5EF4-FFF2-40B4-BE49-F238E27FC236}">
                <a16:creationId xmlns:a16="http://schemas.microsoft.com/office/drawing/2014/main" id="{31A77B5C-3C13-4EAB-B690-C1ECB18D67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46780" y="1739925"/>
            <a:ext cx="238026" cy="238026"/>
          </a:xfrm>
          <a:prstGeom prst="rect">
            <a:avLst/>
          </a:prstGeom>
        </p:spPr>
      </p:pic>
      <p:cxnSp>
        <p:nvCxnSpPr>
          <p:cNvPr id="18" name="Connector: Elbow 17">
            <a:extLst>
              <a:ext uri="{FF2B5EF4-FFF2-40B4-BE49-F238E27FC236}">
                <a16:creationId xmlns:a16="http://schemas.microsoft.com/office/drawing/2014/main" id="{3C83710B-293E-4870-9E8B-6FA1C4B09171}"/>
              </a:ext>
            </a:extLst>
          </p:cNvPr>
          <p:cNvCxnSpPr>
            <a:cxnSpLocks/>
          </p:cNvCxnSpPr>
          <p:nvPr/>
        </p:nvCxnSpPr>
        <p:spPr bwMode="gray">
          <a:xfrm rot="10800000">
            <a:off x="3049821" y="3237696"/>
            <a:ext cx="5533532" cy="2582945"/>
          </a:xfrm>
          <a:prstGeom prst="bentConnector3">
            <a:avLst>
              <a:gd name="adj1" fmla="val 5537"/>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447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39980823-60BB-4CF5-9A4B-140395FDF4E4}"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25</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Contact persons (NPM)</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787114" y="1478114"/>
            <a:ext cx="5308886" cy="1617430"/>
          </a:xfrm>
        </p:spPr>
        <p:txBody>
          <a:bodyPr/>
          <a:lstStyle/>
          <a:p>
            <a:pPr marL="0" indent="0">
              <a:buNone/>
            </a:pPr>
            <a:r>
              <a:rPr lang="en-US" sz="1600" dirty="0"/>
              <a:t>The “Material Groups” tab will influence the mandatory contacts:</a:t>
            </a:r>
          </a:p>
          <a:p>
            <a:pPr marL="0" indent="0">
              <a:buNone/>
            </a:pPr>
            <a:r>
              <a:rPr lang="en-US" sz="1600" dirty="0"/>
              <a:t>As an </a:t>
            </a:r>
            <a:r>
              <a:rPr lang="en-US" sz="1600" b="1" dirty="0"/>
              <a:t>investment, services, logistics or packaging</a:t>
            </a:r>
            <a:r>
              <a:rPr lang="en-US" sz="1600" dirty="0"/>
              <a:t> supplier, you only need to specify the contact persons for </a:t>
            </a:r>
            <a:r>
              <a:rPr lang="en-US" sz="1600" u="sng" dirty="0"/>
              <a:t>Sales and Quality</a:t>
            </a:r>
            <a:r>
              <a:rPr lang="en-US" sz="1600" dirty="0"/>
              <a:t>. These material groups are reserved for non-productive material suppliers (e.g., Tooling supplier of Injection molds).</a:t>
            </a:r>
          </a:p>
          <a:p>
            <a:pPr marL="0" indent="0">
              <a:buNone/>
            </a:pPr>
            <a:endParaRPr lang="de-DE" sz="1600" dirty="0"/>
          </a:p>
        </p:txBody>
      </p:sp>
      <p:pic>
        <p:nvPicPr>
          <p:cNvPr id="11" name="Picture 10">
            <a:extLst>
              <a:ext uri="{FF2B5EF4-FFF2-40B4-BE49-F238E27FC236}">
                <a16:creationId xmlns:a16="http://schemas.microsoft.com/office/drawing/2014/main" id="{043D1892-AD4C-4B86-9EC3-7C21E22A9D84}"/>
              </a:ext>
            </a:extLst>
          </p:cNvPr>
          <p:cNvPicPr>
            <a:picLocks noChangeAspect="1"/>
          </p:cNvPicPr>
          <p:nvPr/>
        </p:nvPicPr>
        <p:blipFill rotWithShape="1">
          <a:blip r:embed="rId2"/>
          <a:srcRect t="11899" b="9177"/>
          <a:stretch/>
        </p:blipFill>
        <p:spPr>
          <a:xfrm>
            <a:off x="787114" y="3202919"/>
            <a:ext cx="9476105" cy="3102966"/>
          </a:xfrm>
          <a:prstGeom prst="rect">
            <a:avLst/>
          </a:prstGeom>
        </p:spPr>
      </p:pic>
      <p:pic>
        <p:nvPicPr>
          <p:cNvPr id="28" name="Picture 27">
            <a:extLst>
              <a:ext uri="{FF2B5EF4-FFF2-40B4-BE49-F238E27FC236}">
                <a16:creationId xmlns:a16="http://schemas.microsoft.com/office/drawing/2014/main" id="{713523D0-0C94-4092-A652-6AC86A510EA9}"/>
              </a:ext>
            </a:extLst>
          </p:cNvPr>
          <p:cNvPicPr>
            <a:picLocks noChangeAspect="1"/>
          </p:cNvPicPr>
          <p:nvPr/>
        </p:nvPicPr>
        <p:blipFill>
          <a:blip r:embed="rId3"/>
          <a:stretch>
            <a:fillRect/>
          </a:stretch>
        </p:blipFill>
        <p:spPr>
          <a:xfrm>
            <a:off x="6295311" y="1338529"/>
            <a:ext cx="4448820" cy="2269439"/>
          </a:xfrm>
          <a:prstGeom prst="rect">
            <a:avLst/>
          </a:prstGeom>
          <a:ln w="19050">
            <a:solidFill>
              <a:schemeClr val="tx1"/>
            </a:solidFill>
            <a:prstDash val="dash"/>
          </a:ln>
        </p:spPr>
      </p:pic>
      <p:cxnSp>
        <p:nvCxnSpPr>
          <p:cNvPr id="13" name="Connector: Elbow 12">
            <a:extLst>
              <a:ext uri="{FF2B5EF4-FFF2-40B4-BE49-F238E27FC236}">
                <a16:creationId xmlns:a16="http://schemas.microsoft.com/office/drawing/2014/main" id="{C1F75AF2-83CB-4A8D-B68E-CA90D5C5D40A}"/>
              </a:ext>
            </a:extLst>
          </p:cNvPr>
          <p:cNvCxnSpPr>
            <a:cxnSpLocks/>
          </p:cNvCxnSpPr>
          <p:nvPr/>
        </p:nvCxnSpPr>
        <p:spPr bwMode="gray">
          <a:xfrm rot="10800000" flipV="1">
            <a:off x="2658366" y="2809747"/>
            <a:ext cx="7361935" cy="1186220"/>
          </a:xfrm>
          <a:prstGeom prst="bentConnector3">
            <a:avLst>
              <a:gd name="adj1" fmla="val -15433"/>
            </a:avLst>
          </a:prstGeom>
          <a:ln w="19050">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352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35DA5991-73B4-49D3-A157-64C5E09C0144}"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26</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NDAs</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1343025" y="3213563"/>
            <a:ext cx="2547461" cy="430874"/>
          </a:xfrm>
        </p:spPr>
        <p:txBody>
          <a:bodyPr/>
          <a:lstStyle/>
          <a:p>
            <a:pPr marL="0" indent="0">
              <a:buNone/>
            </a:pPr>
            <a:r>
              <a:rPr lang="de-DE" sz="2000" b="1" dirty="0" err="1">
                <a:solidFill>
                  <a:srgbClr val="FF0000"/>
                </a:solidFill>
              </a:rPr>
              <a:t>No</a:t>
            </a:r>
            <a:r>
              <a:rPr lang="de-DE" sz="2000" b="1" dirty="0">
                <a:solidFill>
                  <a:srgbClr val="FF0000"/>
                </a:solidFill>
              </a:rPr>
              <a:t> </a:t>
            </a:r>
            <a:r>
              <a:rPr lang="de-DE" sz="2000" b="1" dirty="0" err="1">
                <a:solidFill>
                  <a:srgbClr val="FF0000"/>
                </a:solidFill>
              </a:rPr>
              <a:t>actions</a:t>
            </a:r>
            <a:r>
              <a:rPr lang="de-DE" sz="2000" b="1" dirty="0">
                <a:solidFill>
                  <a:srgbClr val="FF0000"/>
                </a:solidFill>
              </a:rPr>
              <a:t> </a:t>
            </a:r>
            <a:r>
              <a:rPr lang="de-DE" sz="2000" b="1" dirty="0" err="1">
                <a:solidFill>
                  <a:srgbClr val="FF0000"/>
                </a:solidFill>
              </a:rPr>
              <a:t>needed</a:t>
            </a:r>
            <a:r>
              <a:rPr lang="de-DE" sz="2000" b="1" dirty="0">
                <a:solidFill>
                  <a:srgbClr val="FF0000"/>
                </a:solidFill>
              </a:rPr>
              <a:t>! </a:t>
            </a:r>
            <a:r>
              <a:rPr lang="de-DE" sz="2000" b="1" dirty="0" err="1"/>
              <a:t>Please</a:t>
            </a:r>
            <a:r>
              <a:rPr lang="de-DE" sz="2000" b="1" dirty="0"/>
              <a:t> </a:t>
            </a:r>
            <a:r>
              <a:rPr lang="de-DE" sz="2000" b="1" dirty="0" err="1"/>
              <a:t>skip</a:t>
            </a:r>
            <a:r>
              <a:rPr lang="de-DE" sz="2000" b="1" dirty="0"/>
              <a:t> </a:t>
            </a:r>
            <a:r>
              <a:rPr lang="de-DE" sz="2000" b="1" dirty="0" err="1"/>
              <a:t>this</a:t>
            </a:r>
            <a:r>
              <a:rPr lang="de-DE" sz="2000" b="1" dirty="0"/>
              <a:t> tab.</a:t>
            </a:r>
          </a:p>
        </p:txBody>
      </p:sp>
      <p:pic>
        <p:nvPicPr>
          <p:cNvPr id="3" name="Picture 2">
            <a:extLst>
              <a:ext uri="{FF2B5EF4-FFF2-40B4-BE49-F238E27FC236}">
                <a16:creationId xmlns:a16="http://schemas.microsoft.com/office/drawing/2014/main" id="{6B03D703-AC07-406F-AF64-56346B434DA9}"/>
              </a:ext>
            </a:extLst>
          </p:cNvPr>
          <p:cNvPicPr>
            <a:picLocks noChangeAspect="1"/>
          </p:cNvPicPr>
          <p:nvPr/>
        </p:nvPicPr>
        <p:blipFill>
          <a:blip r:embed="rId2"/>
          <a:stretch>
            <a:fillRect/>
          </a:stretch>
        </p:blipFill>
        <p:spPr>
          <a:xfrm>
            <a:off x="4567327" y="1270783"/>
            <a:ext cx="5295900" cy="4924425"/>
          </a:xfrm>
          <a:prstGeom prst="rect">
            <a:avLst/>
          </a:prstGeom>
        </p:spPr>
      </p:pic>
    </p:spTree>
    <p:extLst>
      <p:ext uri="{BB962C8B-B14F-4D97-AF65-F5344CB8AC3E}">
        <p14:creationId xmlns:p14="http://schemas.microsoft.com/office/powerpoint/2010/main" val="15678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5626C8E0-FD9D-4F26-8794-8DDBAABDBA86}"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27</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General Terms Of Use (ASTRAS)</a:t>
            </a:r>
            <a:endParaRPr lang="en-US" sz="2000" dirty="0"/>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673896" y="1446952"/>
            <a:ext cx="10355465" cy="540661"/>
          </a:xfrm>
        </p:spPr>
        <p:txBody>
          <a:bodyPr/>
          <a:lstStyle/>
          <a:p>
            <a:pPr marL="342900" indent="-342900" algn="l">
              <a:buFont typeface="+mj-lt"/>
              <a:buAutoNum type="arabicPeriod" startAt="25"/>
            </a:pPr>
            <a:r>
              <a:rPr lang="en-US" sz="1600" dirty="0"/>
              <a:t>Please confirm all documents related to the use of the system.</a:t>
            </a:r>
          </a:p>
          <a:p>
            <a:pPr marL="342900" indent="-342900" algn="l">
              <a:buFont typeface="+mj-lt"/>
              <a:buAutoNum type="arabicPeriod" startAt="25"/>
            </a:pPr>
            <a:r>
              <a:rPr lang="de-DE" sz="1600" dirty="0" err="1"/>
              <a:t>You</a:t>
            </a:r>
            <a:r>
              <a:rPr lang="de-DE" sz="1600" dirty="0"/>
              <a:t> </a:t>
            </a:r>
            <a:r>
              <a:rPr lang="de-DE" sz="1600" dirty="0" err="1"/>
              <a:t>can</a:t>
            </a:r>
            <a:r>
              <a:rPr lang="de-DE" sz="1600" dirty="0"/>
              <a:t> </a:t>
            </a:r>
            <a:r>
              <a:rPr lang="de-DE" sz="1600" dirty="0" err="1"/>
              <a:t>print</a:t>
            </a:r>
            <a:r>
              <a:rPr lang="de-DE" sz="1600" dirty="0"/>
              <a:t> </a:t>
            </a:r>
            <a:r>
              <a:rPr lang="de-DE" sz="1600" dirty="0" err="1"/>
              <a:t>the</a:t>
            </a:r>
            <a:r>
              <a:rPr lang="de-DE" sz="1600" dirty="0"/>
              <a:t> </a:t>
            </a:r>
            <a:r>
              <a:rPr lang="de-DE" sz="1600" dirty="0" err="1"/>
              <a:t>content</a:t>
            </a:r>
            <a:r>
              <a:rPr lang="de-DE" sz="1600" dirty="0"/>
              <a:t> </a:t>
            </a:r>
            <a:r>
              <a:rPr lang="de-DE" sz="1600" dirty="0" err="1"/>
              <a:t>here</a:t>
            </a:r>
            <a:r>
              <a:rPr lang="de-DE" sz="1600" dirty="0"/>
              <a:t>. </a:t>
            </a:r>
          </a:p>
        </p:txBody>
      </p:sp>
      <p:pic>
        <p:nvPicPr>
          <p:cNvPr id="3" name="Picture 2">
            <a:extLst>
              <a:ext uri="{FF2B5EF4-FFF2-40B4-BE49-F238E27FC236}">
                <a16:creationId xmlns:a16="http://schemas.microsoft.com/office/drawing/2014/main" id="{959D1ECB-5EE7-4AED-9A30-AED6427E6BE5}"/>
              </a:ext>
            </a:extLst>
          </p:cNvPr>
          <p:cNvPicPr>
            <a:picLocks noChangeAspect="1"/>
          </p:cNvPicPr>
          <p:nvPr/>
        </p:nvPicPr>
        <p:blipFill rotWithShape="1">
          <a:blip r:embed="rId2"/>
          <a:srcRect t="9278"/>
          <a:stretch/>
        </p:blipFill>
        <p:spPr>
          <a:xfrm>
            <a:off x="1162639" y="2224725"/>
            <a:ext cx="9417377" cy="4124667"/>
          </a:xfrm>
          <a:prstGeom prst="rect">
            <a:avLst/>
          </a:prstGeom>
        </p:spPr>
      </p:pic>
      <p:sp>
        <p:nvSpPr>
          <p:cNvPr id="12" name="Ellipse 9">
            <a:extLst>
              <a:ext uri="{FF2B5EF4-FFF2-40B4-BE49-F238E27FC236}">
                <a16:creationId xmlns:a16="http://schemas.microsoft.com/office/drawing/2014/main" id="{16AF027C-4C5C-4888-B51A-9D90B100D46F}"/>
              </a:ext>
            </a:extLst>
          </p:cNvPr>
          <p:cNvSpPr/>
          <p:nvPr/>
        </p:nvSpPr>
        <p:spPr bwMode="auto">
          <a:xfrm>
            <a:off x="1828166" y="2619512"/>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25</a:t>
            </a:r>
          </a:p>
        </p:txBody>
      </p:sp>
      <p:sp>
        <p:nvSpPr>
          <p:cNvPr id="13" name="Ellipse 9">
            <a:extLst>
              <a:ext uri="{FF2B5EF4-FFF2-40B4-BE49-F238E27FC236}">
                <a16:creationId xmlns:a16="http://schemas.microsoft.com/office/drawing/2014/main" id="{0E6A9FF0-4A24-41B8-8A3C-1B9199DB3ADE}"/>
              </a:ext>
            </a:extLst>
          </p:cNvPr>
          <p:cNvSpPr/>
          <p:nvPr/>
        </p:nvSpPr>
        <p:spPr bwMode="auto">
          <a:xfrm>
            <a:off x="10563353" y="2619511"/>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26</a:t>
            </a:r>
          </a:p>
        </p:txBody>
      </p:sp>
      <p:sp>
        <p:nvSpPr>
          <p:cNvPr id="14" name="Ellipse 9">
            <a:extLst>
              <a:ext uri="{FF2B5EF4-FFF2-40B4-BE49-F238E27FC236}">
                <a16:creationId xmlns:a16="http://schemas.microsoft.com/office/drawing/2014/main" id="{D941B5E8-4226-4C3D-BA96-4782E4D38C95}"/>
              </a:ext>
            </a:extLst>
          </p:cNvPr>
          <p:cNvSpPr/>
          <p:nvPr/>
        </p:nvSpPr>
        <p:spPr bwMode="auto">
          <a:xfrm>
            <a:off x="1828166" y="5188457"/>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25</a:t>
            </a:r>
          </a:p>
        </p:txBody>
      </p:sp>
      <p:sp>
        <p:nvSpPr>
          <p:cNvPr id="15" name="Ellipse 9">
            <a:extLst>
              <a:ext uri="{FF2B5EF4-FFF2-40B4-BE49-F238E27FC236}">
                <a16:creationId xmlns:a16="http://schemas.microsoft.com/office/drawing/2014/main" id="{2776369F-82E9-4700-99C4-48D247802ED7}"/>
              </a:ext>
            </a:extLst>
          </p:cNvPr>
          <p:cNvSpPr/>
          <p:nvPr/>
        </p:nvSpPr>
        <p:spPr bwMode="auto">
          <a:xfrm>
            <a:off x="10563353" y="5188457"/>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26</a:t>
            </a:r>
          </a:p>
        </p:txBody>
      </p:sp>
    </p:spTree>
    <p:extLst>
      <p:ext uri="{BB962C8B-B14F-4D97-AF65-F5344CB8AC3E}">
        <p14:creationId xmlns:p14="http://schemas.microsoft.com/office/powerpoint/2010/main" val="3710603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920EA745-ABBC-4665-B5BB-8E9196B364EC}"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28</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Finish</a:t>
            </a:r>
            <a:endParaRPr lang="en-US" sz="2000" dirty="0"/>
          </a:p>
        </p:txBody>
      </p:sp>
      <p:pic>
        <p:nvPicPr>
          <p:cNvPr id="8" name="Picture 7">
            <a:extLst>
              <a:ext uri="{FF2B5EF4-FFF2-40B4-BE49-F238E27FC236}">
                <a16:creationId xmlns:a16="http://schemas.microsoft.com/office/drawing/2014/main" id="{F9309B0C-477F-4908-8D22-E4A0E850BC3D}"/>
              </a:ext>
            </a:extLst>
          </p:cNvPr>
          <p:cNvPicPr>
            <a:picLocks noChangeAspect="1"/>
          </p:cNvPicPr>
          <p:nvPr/>
        </p:nvPicPr>
        <p:blipFill>
          <a:blip r:embed="rId2"/>
          <a:stretch>
            <a:fillRect/>
          </a:stretch>
        </p:blipFill>
        <p:spPr>
          <a:xfrm>
            <a:off x="1508661" y="2172070"/>
            <a:ext cx="8776058" cy="4198042"/>
          </a:xfrm>
          <a:prstGeom prst="rect">
            <a:avLst/>
          </a:prstGeom>
        </p:spPr>
      </p:pic>
      <p:sp>
        <p:nvSpPr>
          <p:cNvPr id="10" name="Title 1">
            <a:extLst>
              <a:ext uri="{FF2B5EF4-FFF2-40B4-BE49-F238E27FC236}">
                <a16:creationId xmlns:a16="http://schemas.microsoft.com/office/drawing/2014/main" id="{46C31C3B-BB01-4D4C-89E9-145693DDDE78}"/>
              </a:ext>
            </a:extLst>
          </p:cNvPr>
          <p:cNvSpPr>
            <a:spLocks noGrp="1"/>
          </p:cNvSpPr>
          <p:nvPr>
            <p:ph type="title"/>
          </p:nvPr>
        </p:nvSpPr>
        <p:spPr>
          <a:xfrm>
            <a:off x="661988" y="246874"/>
            <a:ext cx="9358312" cy="433388"/>
          </a:xfrm>
        </p:spPr>
        <p:txBody>
          <a:bodyPr/>
          <a:lstStyle/>
          <a:p>
            <a:r>
              <a:rPr lang="en-US" dirty="0"/>
              <a:t>Finish</a:t>
            </a:r>
          </a:p>
        </p:txBody>
      </p:sp>
      <p:sp>
        <p:nvSpPr>
          <p:cNvPr id="9" name="Content Placeholder 2">
            <a:extLst>
              <a:ext uri="{FF2B5EF4-FFF2-40B4-BE49-F238E27FC236}">
                <a16:creationId xmlns:a16="http://schemas.microsoft.com/office/drawing/2014/main" id="{B5B796DF-0E0E-446B-8878-D9CEFBAA5918}"/>
              </a:ext>
            </a:extLst>
          </p:cNvPr>
          <p:cNvSpPr>
            <a:spLocks noGrp="1"/>
          </p:cNvSpPr>
          <p:nvPr>
            <p:ph idx="1"/>
          </p:nvPr>
        </p:nvSpPr>
        <p:spPr>
          <a:xfrm>
            <a:off x="878804" y="1357796"/>
            <a:ext cx="10434392" cy="823701"/>
          </a:xfrm>
        </p:spPr>
        <p:txBody>
          <a:bodyPr/>
          <a:lstStyle/>
          <a:p>
            <a:pPr marL="342900" indent="-342900" algn="l">
              <a:buFont typeface="+mj-lt"/>
              <a:buAutoNum type="arabicPeriod" startAt="27"/>
            </a:pPr>
            <a:r>
              <a:rPr lang="en-US" sz="1600" dirty="0"/>
              <a:t>When all information and requirements are met, you may complete your registration by clicking on “FINISH REGISTRATION".</a:t>
            </a:r>
          </a:p>
          <a:p>
            <a:pPr algn="l"/>
            <a:r>
              <a:rPr lang="en-US" sz="1600" dirty="0"/>
              <a:t>We ask you to wait until the internal approval procedures are completed. You will then receive a confirmation email with a username to access the system (the password is the one you created during registration).</a:t>
            </a:r>
          </a:p>
        </p:txBody>
      </p:sp>
      <p:sp>
        <p:nvSpPr>
          <p:cNvPr id="11" name="Ellipse 9">
            <a:extLst>
              <a:ext uri="{FF2B5EF4-FFF2-40B4-BE49-F238E27FC236}">
                <a16:creationId xmlns:a16="http://schemas.microsoft.com/office/drawing/2014/main" id="{3673BCB3-C290-4068-93D5-E2EE40BEBA75}"/>
              </a:ext>
            </a:extLst>
          </p:cNvPr>
          <p:cNvSpPr/>
          <p:nvPr/>
        </p:nvSpPr>
        <p:spPr bwMode="auto">
          <a:xfrm>
            <a:off x="8376336" y="5890726"/>
            <a:ext cx="466008" cy="369765"/>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rPr>
              <a:t>26</a:t>
            </a:r>
          </a:p>
        </p:txBody>
      </p:sp>
    </p:spTree>
    <p:extLst>
      <p:ext uri="{BB962C8B-B14F-4D97-AF65-F5344CB8AC3E}">
        <p14:creationId xmlns:p14="http://schemas.microsoft.com/office/powerpoint/2010/main" val="2691248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F15CD3D-7364-4BB8-97F0-A6B8ED3B1A5D}"/>
              </a:ext>
            </a:extLst>
          </p:cNvPr>
          <p:cNvPicPr>
            <a:picLocks noGrp="1" noChangeAspect="1"/>
          </p:cNvPicPr>
          <p:nvPr>
            <p:ph type="pic" sz="quarter" idx="16"/>
          </p:nvPr>
        </p:nvPicPr>
        <p:blipFill rotWithShape="1">
          <a:blip r:embed="rId2"/>
          <a:srcRect l="1054" r="1054"/>
          <a:stretch/>
        </p:blipFill>
        <p:spPr bwMode="gray">
          <a:xfrm>
            <a:off x="0" y="1165225"/>
            <a:ext cx="12192000" cy="5692775"/>
          </a:xfrm>
        </p:spPr>
      </p:pic>
      <p:sp>
        <p:nvSpPr>
          <p:cNvPr id="13" name="Title 12">
            <a:extLst>
              <a:ext uri="{FF2B5EF4-FFF2-40B4-BE49-F238E27FC236}">
                <a16:creationId xmlns:a16="http://schemas.microsoft.com/office/drawing/2014/main" id="{BD867BF0-35B6-44BA-8B36-20D11B6568E0}"/>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F29A197D-DD3A-4C50-9E41-94DF96677549}"/>
              </a:ext>
            </a:extLst>
          </p:cNvPr>
          <p:cNvSpPr>
            <a:spLocks noGrp="1"/>
          </p:cNvSpPr>
          <p:nvPr>
            <p:ph type="dt" sz="half" idx="10"/>
          </p:nvPr>
        </p:nvSpPr>
        <p:spPr>
          <a:xfrm>
            <a:off x="695325" y="6520635"/>
            <a:ext cx="647700" cy="146050"/>
          </a:xfrm>
        </p:spPr>
        <p:txBody>
          <a:bodyPr/>
          <a:lstStyle/>
          <a:p>
            <a:fld id="{81483D26-DBFB-4C5B-AB72-DA8844402319}" type="datetime1">
              <a:rPr lang="en-US" smtClean="0"/>
              <a:t>5/31/2022</a:t>
            </a:fld>
            <a:endParaRPr lang="en-US"/>
          </a:p>
        </p:txBody>
      </p:sp>
      <p:sp>
        <p:nvSpPr>
          <p:cNvPr id="5" name="Footer Placeholder 4">
            <a:extLst>
              <a:ext uri="{FF2B5EF4-FFF2-40B4-BE49-F238E27FC236}">
                <a16:creationId xmlns:a16="http://schemas.microsoft.com/office/drawing/2014/main" id="{14C4D4C8-3F76-43C9-9A99-796D0E7949C1}"/>
              </a:ext>
            </a:extLst>
          </p:cNvPr>
          <p:cNvSpPr>
            <a:spLocks noGrp="1"/>
          </p:cNvSpPr>
          <p:nvPr>
            <p:ph type="ftr" sz="quarter" idx="11"/>
          </p:nvPr>
        </p:nvSpPr>
        <p:spPr>
          <a:xfrm>
            <a:off x="6617653" y="6520635"/>
            <a:ext cx="3330575" cy="146050"/>
          </a:xfrm>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B1CF44A8-C1AA-49E9-A154-7543AFFCBC29}"/>
              </a:ext>
            </a:extLst>
          </p:cNvPr>
          <p:cNvSpPr>
            <a:spLocks noGrp="1"/>
          </p:cNvSpPr>
          <p:nvPr>
            <p:ph type="sldNum" sz="quarter" idx="12"/>
          </p:nvPr>
        </p:nvSpPr>
        <p:spPr>
          <a:xfrm>
            <a:off x="5896690" y="6520634"/>
            <a:ext cx="398621" cy="146051"/>
          </a:xfrm>
        </p:spPr>
        <p:txBody>
          <a:bodyPr/>
          <a:lstStyle/>
          <a:p>
            <a:fld id="{835253C1-6FB7-43D9-B87E-B4075112F502}" type="slidenum">
              <a:rPr lang="en-US" smtClean="0"/>
              <a:pPr/>
              <a:t>29</a:t>
            </a:fld>
            <a:endParaRPr lang="en-US"/>
          </a:p>
        </p:txBody>
      </p:sp>
      <p:sp>
        <p:nvSpPr>
          <p:cNvPr id="11" name="Text Placeholder 13">
            <a:extLst>
              <a:ext uri="{FF2B5EF4-FFF2-40B4-BE49-F238E27FC236}">
                <a16:creationId xmlns:a16="http://schemas.microsoft.com/office/drawing/2014/main" id="{FBBA0E17-1B10-4CF2-9642-CC8C9847B084}"/>
              </a:ext>
            </a:extLst>
          </p:cNvPr>
          <p:cNvSpPr>
            <a:spLocks noGrp="1"/>
          </p:cNvSpPr>
          <p:nvPr>
            <p:ph type="body" sz="quarter" idx="17"/>
          </p:nvPr>
        </p:nvSpPr>
        <p:spPr>
          <a:xfrm>
            <a:off x="695325" y="5750350"/>
            <a:ext cx="3225640" cy="916335"/>
          </a:xfrm>
        </p:spPr>
        <p:txBody>
          <a:bodyPr/>
          <a:lstStyle/>
          <a:p>
            <a:r>
              <a:rPr lang="en-US" dirty="0"/>
              <a:t>Support contact</a:t>
            </a:r>
          </a:p>
          <a:p>
            <a:pPr lvl="1"/>
            <a:r>
              <a:rPr lang="en-US" dirty="0">
                <a:hlinkClick r:id="rId3"/>
              </a:rPr>
              <a:t>Operate@grammer.com</a:t>
            </a:r>
          </a:p>
          <a:p>
            <a:pPr lvl="1"/>
            <a:endParaRPr lang="en-US" dirty="0"/>
          </a:p>
        </p:txBody>
      </p:sp>
    </p:spTree>
    <p:extLst>
      <p:ext uri="{BB962C8B-B14F-4D97-AF65-F5344CB8AC3E}">
        <p14:creationId xmlns:p14="http://schemas.microsoft.com/office/powerpoint/2010/main" val="290179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2224-A850-4319-9628-BE4A4C5568B3}"/>
              </a:ext>
            </a:extLst>
          </p:cNvPr>
          <p:cNvSpPr>
            <a:spLocks noGrp="1"/>
          </p:cNvSpPr>
          <p:nvPr>
            <p:ph type="title"/>
          </p:nvPr>
        </p:nvSpPr>
        <p:spPr/>
        <p:txBody>
          <a:bodyPr/>
          <a:lstStyle/>
          <a:p>
            <a:r>
              <a:rPr lang="en-US"/>
              <a:t>Agenda</a:t>
            </a:r>
          </a:p>
        </p:txBody>
      </p:sp>
      <p:sp>
        <p:nvSpPr>
          <p:cNvPr id="3" name="Date Placeholder 2">
            <a:extLst>
              <a:ext uri="{FF2B5EF4-FFF2-40B4-BE49-F238E27FC236}">
                <a16:creationId xmlns:a16="http://schemas.microsoft.com/office/drawing/2014/main" id="{05BEFF2D-8C9D-4B27-B1A9-AFF8B27DDCB0}"/>
              </a:ext>
            </a:extLst>
          </p:cNvPr>
          <p:cNvSpPr>
            <a:spLocks noGrp="1"/>
          </p:cNvSpPr>
          <p:nvPr>
            <p:ph type="dt" sz="half" idx="10"/>
          </p:nvPr>
        </p:nvSpPr>
        <p:spPr/>
        <p:txBody>
          <a:bodyPr/>
          <a:lstStyle/>
          <a:p>
            <a:fld id="{B7726E81-C6AB-42DB-8C07-E49F772816E0}" type="datetime1">
              <a:rPr lang="en-US" smtClean="0"/>
              <a:t>5/31/2022</a:t>
            </a:fld>
            <a:endParaRPr lang="en-US"/>
          </a:p>
        </p:txBody>
      </p:sp>
      <p:sp>
        <p:nvSpPr>
          <p:cNvPr id="4" name="Footer Placeholder 3">
            <a:extLst>
              <a:ext uri="{FF2B5EF4-FFF2-40B4-BE49-F238E27FC236}">
                <a16:creationId xmlns:a16="http://schemas.microsoft.com/office/drawing/2014/main" id="{98DFCCDC-BDC3-47D1-AB38-9DAEAA58CF5F}"/>
              </a:ext>
            </a:extLst>
          </p:cNvPr>
          <p:cNvSpPr>
            <a:spLocks noGrp="1"/>
          </p:cNvSpPr>
          <p:nvPr>
            <p:ph type="ftr" sz="quarter" idx="11"/>
          </p:nvPr>
        </p:nvSpPr>
        <p:spPr/>
        <p:txBody>
          <a:bodyPr/>
          <a:lstStyle/>
          <a:p>
            <a:r>
              <a:rPr lang="en-US"/>
              <a:t>Onboarding manual for suppliers_ASTRAS</a:t>
            </a:r>
          </a:p>
        </p:txBody>
      </p:sp>
      <p:sp>
        <p:nvSpPr>
          <p:cNvPr id="5" name="Slide Number Placeholder 4">
            <a:extLst>
              <a:ext uri="{FF2B5EF4-FFF2-40B4-BE49-F238E27FC236}">
                <a16:creationId xmlns:a16="http://schemas.microsoft.com/office/drawing/2014/main" id="{78441FCB-065D-47F7-9BE3-BE0D31E251E0}"/>
              </a:ext>
            </a:extLst>
          </p:cNvPr>
          <p:cNvSpPr>
            <a:spLocks noGrp="1"/>
          </p:cNvSpPr>
          <p:nvPr>
            <p:ph type="sldNum" sz="quarter" idx="12"/>
          </p:nvPr>
        </p:nvSpPr>
        <p:spPr/>
        <p:txBody>
          <a:bodyPr/>
          <a:lstStyle/>
          <a:p>
            <a:fld id="{835253C1-6FB7-43D9-B87E-B4075112F502}" type="slidenum">
              <a:rPr lang="en-US" smtClean="0"/>
              <a:t>3</a:t>
            </a:fld>
            <a:endParaRPr lang="en-US"/>
          </a:p>
        </p:txBody>
      </p:sp>
      <p:sp>
        <p:nvSpPr>
          <p:cNvPr id="6" name="Text Placeholder 5">
            <a:extLst>
              <a:ext uri="{FF2B5EF4-FFF2-40B4-BE49-F238E27FC236}">
                <a16:creationId xmlns:a16="http://schemas.microsoft.com/office/drawing/2014/main" id="{BB1A6771-66DD-4C74-B8A3-EF76FD4895FE}"/>
              </a:ext>
            </a:extLst>
          </p:cNvPr>
          <p:cNvSpPr>
            <a:spLocks noGrp="1"/>
          </p:cNvSpPr>
          <p:nvPr>
            <p:ph type="body" sz="quarter" idx="13"/>
          </p:nvPr>
        </p:nvSpPr>
        <p:spPr/>
        <p:txBody>
          <a:bodyPr/>
          <a:lstStyle/>
          <a:p>
            <a:pPr>
              <a:buFont typeface="Wingdings" panose="05000000000000000000" pitchFamily="2" charset="2"/>
              <a:buChar char="§"/>
            </a:pPr>
            <a:r>
              <a:rPr lang="en-US" sz="1600" dirty="0"/>
              <a:t>Data Handling</a:t>
            </a:r>
          </a:p>
          <a:p>
            <a:pPr>
              <a:buFont typeface="Wingdings" panose="05000000000000000000" pitchFamily="2" charset="2"/>
              <a:buChar char="§"/>
            </a:pPr>
            <a:r>
              <a:rPr lang="en-US" sz="1600" dirty="0"/>
              <a:t>Contracts</a:t>
            </a:r>
          </a:p>
          <a:p>
            <a:pPr>
              <a:buFont typeface="Wingdings" panose="05000000000000000000" pitchFamily="2" charset="2"/>
              <a:buChar char="§"/>
            </a:pPr>
            <a:r>
              <a:rPr lang="en-US" sz="1600" dirty="0"/>
              <a:t>Material Groups</a:t>
            </a:r>
          </a:p>
          <a:p>
            <a:pPr>
              <a:buFont typeface="Wingdings" panose="05000000000000000000" pitchFamily="2" charset="2"/>
              <a:buChar char="§"/>
            </a:pPr>
            <a:r>
              <a:rPr lang="en-US" sz="1600" dirty="0"/>
              <a:t>Production Plant</a:t>
            </a:r>
          </a:p>
          <a:p>
            <a:pPr>
              <a:buFont typeface="Wingdings" panose="05000000000000000000" pitchFamily="2" charset="2"/>
              <a:buChar char="§"/>
            </a:pPr>
            <a:r>
              <a:rPr lang="en-US" sz="1600" dirty="0"/>
              <a:t>Region</a:t>
            </a:r>
          </a:p>
          <a:p>
            <a:pPr>
              <a:buFont typeface="Wingdings" panose="05000000000000000000" pitchFamily="2" charset="2"/>
              <a:buChar char="§"/>
            </a:pPr>
            <a:r>
              <a:rPr lang="en-US" sz="1600" dirty="0"/>
              <a:t>Certificates</a:t>
            </a:r>
          </a:p>
          <a:p>
            <a:pPr>
              <a:buFont typeface="Wingdings" panose="05000000000000000000" pitchFamily="2" charset="2"/>
              <a:buChar char="§"/>
            </a:pPr>
            <a:r>
              <a:rPr lang="en-US" sz="1600" dirty="0"/>
              <a:t>Documents</a:t>
            </a:r>
          </a:p>
          <a:p>
            <a:pPr>
              <a:buFont typeface="Wingdings" panose="05000000000000000000" pitchFamily="2" charset="2"/>
              <a:buChar char="§"/>
            </a:pPr>
            <a:r>
              <a:rPr lang="en-US" sz="1600" dirty="0"/>
              <a:t>Contact Persons</a:t>
            </a:r>
          </a:p>
          <a:p>
            <a:pPr>
              <a:buFont typeface="Wingdings" panose="05000000000000000000" pitchFamily="2" charset="2"/>
              <a:buChar char="§"/>
            </a:pPr>
            <a:r>
              <a:rPr lang="en-US" sz="1600" dirty="0"/>
              <a:t>NDAs</a:t>
            </a:r>
          </a:p>
          <a:p>
            <a:pPr>
              <a:buFont typeface="Wingdings" panose="05000000000000000000" pitchFamily="2" charset="2"/>
              <a:buChar char="§"/>
            </a:pPr>
            <a:r>
              <a:rPr lang="en-US" sz="1600" dirty="0"/>
              <a:t>General Terms of Use</a:t>
            </a:r>
          </a:p>
          <a:p>
            <a:pPr marR="0" lvl="0" algn="l" defTabSz="914400" rtl="0" eaLnBrk="1" fontAlgn="auto" latinLnBrk="0" hangingPunct="1">
              <a:lnSpc>
                <a:spcPct val="90000"/>
              </a:lnSpc>
              <a:spcBef>
                <a:spcPts val="1400"/>
              </a:spcBef>
              <a:spcAft>
                <a:spcPts val="0"/>
              </a:spcAft>
              <a:buClr>
                <a:srgbClr val="C8C1AB"/>
              </a:buClr>
              <a:buSzTx/>
              <a:buFont typeface="+mj-lt"/>
              <a:buAutoNum type="arabicPeriod" startAt="6"/>
              <a:tabLst/>
              <a:defRPr/>
            </a:pPr>
            <a:r>
              <a:rPr kumimoji="0" lang="en-US" sz="2200" b="0" i="0" u="none" strike="noStrike" kern="1200" cap="none" spc="0" normalizeH="0" baseline="0" noProof="0" dirty="0">
                <a:ln>
                  <a:noFill/>
                </a:ln>
                <a:solidFill>
                  <a:srgbClr val="000000"/>
                </a:solidFill>
                <a:effectLst/>
                <a:uLnTx/>
                <a:uFillTx/>
                <a:latin typeface="Calibri Light"/>
                <a:ea typeface="+mn-ea"/>
                <a:cs typeface="+mn-cs"/>
              </a:rPr>
              <a:t>Finish</a:t>
            </a:r>
            <a:r>
              <a:rPr lang="en-US" dirty="0">
                <a:solidFill>
                  <a:srgbClr val="000000"/>
                </a:solidFill>
                <a:latin typeface="Calibri Light"/>
              </a:rPr>
              <a:t> Registration</a:t>
            </a:r>
            <a:endParaRPr lang="en-US" sz="1600" dirty="0"/>
          </a:p>
          <a:p>
            <a:pPr marL="0" indent="0">
              <a:buNone/>
            </a:pPr>
            <a:endParaRPr lang="en-US" dirty="0"/>
          </a:p>
          <a:p>
            <a:pPr marL="0" indent="0">
              <a:buNone/>
            </a:pPr>
            <a:endParaRPr lang="en-US" dirty="0"/>
          </a:p>
        </p:txBody>
      </p:sp>
      <p:sp>
        <p:nvSpPr>
          <p:cNvPr id="7" name="Text Placeholder 6">
            <a:extLst>
              <a:ext uri="{FF2B5EF4-FFF2-40B4-BE49-F238E27FC236}">
                <a16:creationId xmlns:a16="http://schemas.microsoft.com/office/drawing/2014/main" id="{8192BAB2-333D-4B69-8F6C-4CE6E3B5BDB9}"/>
              </a:ext>
            </a:extLst>
          </p:cNvPr>
          <p:cNvSpPr>
            <a:spLocks noGrp="1"/>
          </p:cNvSpPr>
          <p:nvPr>
            <p:ph type="body" sz="quarter" idx="14"/>
          </p:nvPr>
        </p:nvSpPr>
        <p:spPr/>
        <p:txBody>
          <a:bodyPr/>
          <a:lstStyle/>
          <a:p>
            <a:r>
              <a:rPr lang="en-US" sz="1600" dirty="0"/>
              <a:t>15</a:t>
            </a:r>
          </a:p>
          <a:p>
            <a:r>
              <a:rPr lang="en-US" sz="1600" dirty="0"/>
              <a:t>16 – 17</a:t>
            </a:r>
          </a:p>
          <a:p>
            <a:r>
              <a:rPr lang="en-US" sz="1600" dirty="0"/>
              <a:t>18</a:t>
            </a:r>
          </a:p>
          <a:p>
            <a:r>
              <a:rPr lang="en-US" sz="1600" dirty="0"/>
              <a:t>19</a:t>
            </a:r>
          </a:p>
          <a:p>
            <a:r>
              <a:rPr lang="en-US" sz="1600" dirty="0"/>
              <a:t>20</a:t>
            </a:r>
          </a:p>
          <a:p>
            <a:r>
              <a:rPr lang="en-US" sz="1600" dirty="0"/>
              <a:t>21 – 22</a:t>
            </a:r>
          </a:p>
          <a:p>
            <a:r>
              <a:rPr lang="en-US" sz="1600" dirty="0"/>
              <a:t>23</a:t>
            </a:r>
          </a:p>
          <a:p>
            <a:r>
              <a:rPr lang="en-US" sz="1600" dirty="0"/>
              <a:t>24 – 25</a:t>
            </a:r>
          </a:p>
          <a:p>
            <a:r>
              <a:rPr lang="en-US" sz="1600" dirty="0"/>
              <a:t>26</a:t>
            </a:r>
          </a:p>
          <a:p>
            <a:r>
              <a:rPr lang="en-US" sz="1600" dirty="0"/>
              <a:t>27</a:t>
            </a:r>
          </a:p>
          <a:p>
            <a:r>
              <a:rPr lang="en-US" dirty="0"/>
              <a:t>28</a:t>
            </a:r>
          </a:p>
          <a:p>
            <a:endParaRPr lang="en-US" sz="1600" dirty="0"/>
          </a:p>
        </p:txBody>
      </p:sp>
    </p:spTree>
    <p:extLst>
      <p:ext uri="{BB962C8B-B14F-4D97-AF65-F5344CB8AC3E}">
        <p14:creationId xmlns:p14="http://schemas.microsoft.com/office/powerpoint/2010/main" val="120760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D03-435B-4A9D-AB04-3E5D13A81B4E}"/>
              </a:ext>
            </a:extLst>
          </p:cNvPr>
          <p:cNvSpPr>
            <a:spLocks noGrp="1"/>
          </p:cNvSpPr>
          <p:nvPr>
            <p:ph type="title"/>
          </p:nvPr>
        </p:nvSpPr>
        <p:spPr/>
        <p:txBody>
          <a:bodyPr anchor="b">
            <a:normAutofit/>
          </a:bodyPr>
          <a:lstStyle/>
          <a:p>
            <a:r>
              <a:rPr lang="en-US" dirty="0"/>
              <a:t>Introduction</a:t>
            </a:r>
          </a:p>
        </p:txBody>
      </p:sp>
      <p:sp>
        <p:nvSpPr>
          <p:cNvPr id="4" name="Date Placeholder 3" hidden="1">
            <a:extLst>
              <a:ext uri="{FF2B5EF4-FFF2-40B4-BE49-F238E27FC236}">
                <a16:creationId xmlns:a16="http://schemas.microsoft.com/office/drawing/2014/main" id="{FE460D2B-E550-4F7B-AF4D-CF1A0C47FDD0}"/>
              </a:ext>
            </a:extLst>
          </p:cNvPr>
          <p:cNvSpPr>
            <a:spLocks noGrp="1"/>
          </p:cNvSpPr>
          <p:nvPr>
            <p:ph type="dt" sz="half" idx="10"/>
          </p:nvPr>
        </p:nvSpPr>
        <p:spPr/>
        <p:txBody>
          <a:bodyPr anchor="b">
            <a:normAutofit/>
          </a:bodyPr>
          <a:lstStyle/>
          <a:p>
            <a:pPr>
              <a:lnSpc>
                <a:spcPct val="90000"/>
              </a:lnSpc>
              <a:spcAft>
                <a:spcPts val="600"/>
              </a:spcAft>
            </a:pPr>
            <a:fld id="{13B96B50-CDB6-4AE6-9BC5-98FC46ADCBBF}"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nchor="b">
            <a:normAutofit/>
          </a:bodyPr>
          <a:lstStyle/>
          <a:p>
            <a:pPr>
              <a:lnSpc>
                <a:spcPct val="90000"/>
              </a:lnSpc>
              <a:spcAft>
                <a:spcPts val="600"/>
              </a:spcAft>
            </a:pPr>
            <a:r>
              <a:rPr lang="en-US"/>
              <a:t>Onboarding manual for suppliers_ASTRAS</a:t>
            </a:r>
          </a:p>
        </p:txBody>
      </p:sp>
      <p:sp>
        <p:nvSpPr>
          <p:cNvPr id="6" name="Slide Number Placeholder 5" hidden="1">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pPr>
              <a:spcAft>
                <a:spcPts val="600"/>
              </a:spcAft>
            </a:pPr>
            <a:fld id="{835253C1-6FB7-43D9-B87E-B4075112F502}" type="slidenum">
              <a:rPr lang="en-US" smtClean="0"/>
              <a:pPr>
                <a:spcAft>
                  <a:spcPts val="600"/>
                </a:spcAft>
              </a:pPr>
              <a:t>4</a:t>
            </a:fld>
            <a:endParaRPr lang="en-US"/>
          </a:p>
        </p:txBody>
      </p:sp>
      <p:sp>
        <p:nvSpPr>
          <p:cNvPr id="3" name="Content Placeholder 2">
            <a:extLst>
              <a:ext uri="{FF2B5EF4-FFF2-40B4-BE49-F238E27FC236}">
                <a16:creationId xmlns:a16="http://schemas.microsoft.com/office/drawing/2014/main" id="{2B0698DD-72A9-4950-AA66-59BDD7A53535}"/>
              </a:ext>
            </a:extLst>
          </p:cNvPr>
          <p:cNvSpPr>
            <a:spLocks noGrp="1"/>
          </p:cNvSpPr>
          <p:nvPr>
            <p:ph type="body" sz="quarter" idx="13"/>
          </p:nvPr>
        </p:nvSpPr>
        <p:spPr/>
        <p:txBody>
          <a:bodyPr anchor="ctr">
            <a:normAutofit lnSpcReduction="10000"/>
          </a:bodyPr>
          <a:lstStyle/>
          <a:p>
            <a:r>
              <a:rPr lang="en-US" dirty="0"/>
              <a:t>Dear Sir or Madam,</a:t>
            </a:r>
          </a:p>
          <a:p>
            <a:endParaRPr lang="en-US" dirty="0"/>
          </a:p>
          <a:p>
            <a:r>
              <a:rPr lang="en-US" dirty="0"/>
              <a:t>We are glad to invite you to our current supplier management system, ASTRAS.</a:t>
            </a:r>
          </a:p>
          <a:p>
            <a:endParaRPr lang="en-US" dirty="0"/>
          </a:p>
          <a:p>
            <a:r>
              <a:rPr lang="en-US" dirty="0"/>
              <a:t>The aspects described here play an important role for Grammer. Therefore, we ask you to read this manual conscientiously and accurately and to heed when completing your self-registration.</a:t>
            </a:r>
          </a:p>
          <a:p>
            <a:endParaRPr lang="en-US" dirty="0"/>
          </a:p>
          <a:p>
            <a:r>
              <a:rPr lang="en-US" dirty="0"/>
              <a:t>Thank you and best regards,</a:t>
            </a:r>
          </a:p>
          <a:p>
            <a:r>
              <a:rPr lang="en-US" dirty="0"/>
              <a:t>Supply Chain Management Group</a:t>
            </a:r>
          </a:p>
        </p:txBody>
      </p:sp>
      <p:sp>
        <p:nvSpPr>
          <p:cNvPr id="14" name="Slide Number Placeholder 5">
            <a:extLst>
              <a:ext uri="{FF2B5EF4-FFF2-40B4-BE49-F238E27FC236}">
                <a16:creationId xmlns:a16="http://schemas.microsoft.com/office/drawing/2014/main" id="{1777760D-8E58-40EB-7317-390BDD362AFC}"/>
              </a:ext>
            </a:extLst>
          </p:cNvPr>
          <p:cNvSpPr>
            <a:spLocks noGrp="1"/>
          </p:cNvSpPr>
          <p:nvPr>
            <p:ph type="sldNum" sz="quarter" idx="4294967295"/>
          </p:nvPr>
        </p:nvSpPr>
        <p:spPr>
          <a:xfrm>
            <a:off x="3869646" y="6519863"/>
            <a:ext cx="400050" cy="146050"/>
          </a:xfrm>
        </p:spPr>
        <p:txBody>
          <a:bodyPr anchor="b">
            <a:normAutofit/>
          </a:bodyPr>
          <a:lstStyle/>
          <a:p>
            <a:pPr>
              <a:lnSpc>
                <a:spcPct val="90000"/>
              </a:lnSpc>
              <a:spcAft>
                <a:spcPts val="600"/>
              </a:spcAft>
            </a:pPr>
            <a:fld id="{835253C1-6FB7-43D9-B87E-B4075112F502}" type="slidenum">
              <a:rPr lang="en-US" noProof="0" smtClean="0"/>
              <a:pPr>
                <a:lnSpc>
                  <a:spcPct val="90000"/>
                </a:lnSpc>
                <a:spcAft>
                  <a:spcPts val="600"/>
                </a:spcAft>
              </a:pPr>
              <a:t>4</a:t>
            </a:fld>
            <a:endParaRPr lang="en-US" noProof="0"/>
          </a:p>
        </p:txBody>
      </p:sp>
      <p:sp>
        <p:nvSpPr>
          <p:cNvPr id="16" name="Date Placeholder 3">
            <a:extLst>
              <a:ext uri="{FF2B5EF4-FFF2-40B4-BE49-F238E27FC236}">
                <a16:creationId xmlns:a16="http://schemas.microsoft.com/office/drawing/2014/main" id="{73A905C6-89BF-D29B-9BFB-48F7D859E2AC}"/>
              </a:ext>
            </a:extLst>
          </p:cNvPr>
          <p:cNvSpPr>
            <a:spLocks noGrp="1"/>
          </p:cNvSpPr>
          <p:nvPr>
            <p:ph type="dt" sz="half" idx="4294967295"/>
          </p:nvPr>
        </p:nvSpPr>
        <p:spPr>
          <a:xfrm>
            <a:off x="263525" y="6519863"/>
            <a:ext cx="647700" cy="146050"/>
          </a:xfrm>
        </p:spPr>
        <p:txBody>
          <a:bodyPr/>
          <a:lstStyle/>
          <a:p>
            <a:pPr>
              <a:spcAft>
                <a:spcPts val="600"/>
              </a:spcAft>
            </a:pPr>
            <a:fld id="{36724B67-E8B9-421D-B0C6-44F4E5B75A5D}" type="datetime1">
              <a:rPr lang="en-US" noProof="0" smtClean="0"/>
              <a:pPr>
                <a:spcAft>
                  <a:spcPts val="600"/>
                </a:spcAft>
              </a:pPr>
              <a:t>5/31/2022</a:t>
            </a:fld>
            <a:endParaRPr lang="en-US" noProof="0"/>
          </a:p>
        </p:txBody>
      </p:sp>
      <p:pic>
        <p:nvPicPr>
          <p:cNvPr id="37" name="Picture Placeholder 36">
            <a:extLst>
              <a:ext uri="{FF2B5EF4-FFF2-40B4-BE49-F238E27FC236}">
                <a16:creationId xmlns:a16="http://schemas.microsoft.com/office/drawing/2014/main" id="{EA541CCF-A422-4973-A8C9-B43E8F952D13}"/>
              </a:ext>
            </a:extLst>
          </p:cNvPr>
          <p:cNvPicPr>
            <a:picLocks noGrp="1" noChangeAspect="1"/>
          </p:cNvPicPr>
          <p:nvPr>
            <p:ph type="pic" sz="quarter" idx="16"/>
          </p:nvPr>
        </p:nvPicPr>
        <p:blipFill rotWithShape="1">
          <a:blip r:embed="rId2"/>
          <a:srcRect l="24203" r="24203"/>
          <a:stretch/>
        </p:blipFill>
        <p:spPr/>
      </p:pic>
    </p:spTree>
    <p:extLst>
      <p:ext uri="{BB962C8B-B14F-4D97-AF65-F5344CB8AC3E}">
        <p14:creationId xmlns:p14="http://schemas.microsoft.com/office/powerpoint/2010/main" val="27849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5A9275-BD65-448A-A627-22FB2A6E3BB8}"/>
              </a:ext>
            </a:extLst>
          </p:cNvPr>
          <p:cNvSpPr>
            <a:spLocks noGrp="1"/>
          </p:cNvSpPr>
          <p:nvPr>
            <p:ph type="title"/>
          </p:nvPr>
        </p:nvSpPr>
        <p:spPr/>
        <p:txBody>
          <a:bodyPr/>
          <a:lstStyle/>
          <a:p>
            <a:r>
              <a:rPr lang="en-US" dirty="0"/>
              <a:t>Onboarding Process</a:t>
            </a:r>
          </a:p>
        </p:txBody>
      </p:sp>
      <p:sp>
        <p:nvSpPr>
          <p:cNvPr id="5" name="Date Placeholder 4">
            <a:extLst>
              <a:ext uri="{FF2B5EF4-FFF2-40B4-BE49-F238E27FC236}">
                <a16:creationId xmlns:a16="http://schemas.microsoft.com/office/drawing/2014/main" id="{58812E0C-F31F-4023-87A0-1AEAF08B31B2}"/>
              </a:ext>
            </a:extLst>
          </p:cNvPr>
          <p:cNvSpPr>
            <a:spLocks noGrp="1"/>
          </p:cNvSpPr>
          <p:nvPr>
            <p:ph type="dt" sz="half" idx="10"/>
          </p:nvPr>
        </p:nvSpPr>
        <p:spPr/>
        <p:txBody>
          <a:bodyPr/>
          <a:lstStyle/>
          <a:p>
            <a:fld id="{D2E9630B-4214-48BF-88A7-62592FA907A0}" type="datetime1">
              <a:rPr lang="en-US" noProof="0" smtClean="0"/>
              <a:t>5/31/2022</a:t>
            </a:fld>
            <a:endParaRPr lang="en-US" noProof="0"/>
          </a:p>
        </p:txBody>
      </p:sp>
      <p:sp>
        <p:nvSpPr>
          <p:cNvPr id="6" name="Footer Placeholder 5">
            <a:extLst>
              <a:ext uri="{FF2B5EF4-FFF2-40B4-BE49-F238E27FC236}">
                <a16:creationId xmlns:a16="http://schemas.microsoft.com/office/drawing/2014/main" id="{707D0E41-D934-446D-A70D-4CE77DEA9425}"/>
              </a:ext>
            </a:extLst>
          </p:cNvPr>
          <p:cNvSpPr>
            <a:spLocks noGrp="1"/>
          </p:cNvSpPr>
          <p:nvPr>
            <p:ph type="ftr" sz="quarter" idx="11"/>
          </p:nvPr>
        </p:nvSpPr>
        <p:spPr/>
        <p:txBody>
          <a:bodyPr/>
          <a:lstStyle/>
          <a:p>
            <a:r>
              <a:rPr lang="en-US" noProof="0"/>
              <a:t>Onboarding manual for suppliers_ASTRAS</a:t>
            </a:r>
          </a:p>
        </p:txBody>
      </p:sp>
      <p:sp>
        <p:nvSpPr>
          <p:cNvPr id="7" name="Slide Number Placeholder 6">
            <a:extLst>
              <a:ext uri="{FF2B5EF4-FFF2-40B4-BE49-F238E27FC236}">
                <a16:creationId xmlns:a16="http://schemas.microsoft.com/office/drawing/2014/main" id="{117365AA-781D-4E3C-A31E-FE92DA4A7C38}"/>
              </a:ext>
            </a:extLst>
          </p:cNvPr>
          <p:cNvSpPr>
            <a:spLocks noGrp="1"/>
          </p:cNvSpPr>
          <p:nvPr>
            <p:ph type="sldNum" sz="quarter" idx="12"/>
          </p:nvPr>
        </p:nvSpPr>
        <p:spPr/>
        <p:txBody>
          <a:bodyPr/>
          <a:lstStyle/>
          <a:p>
            <a:fld id="{835253C1-6FB7-43D9-B87E-B4075112F502}" type="slidenum">
              <a:rPr lang="en-US" noProof="0" smtClean="0"/>
              <a:pPr/>
              <a:t>5</a:t>
            </a:fld>
            <a:endParaRPr lang="en-US" noProof="0"/>
          </a:p>
        </p:txBody>
      </p:sp>
      <p:sp>
        <p:nvSpPr>
          <p:cNvPr id="3" name="Text Placeholder 2">
            <a:extLst>
              <a:ext uri="{FF2B5EF4-FFF2-40B4-BE49-F238E27FC236}">
                <a16:creationId xmlns:a16="http://schemas.microsoft.com/office/drawing/2014/main" id="{A676DF9D-E85D-428A-BEF6-3DCE62A52A4F}"/>
              </a:ext>
            </a:extLst>
          </p:cNvPr>
          <p:cNvSpPr>
            <a:spLocks noGrp="1"/>
          </p:cNvSpPr>
          <p:nvPr>
            <p:ph type="body" sz="quarter" idx="17"/>
          </p:nvPr>
        </p:nvSpPr>
        <p:spPr>
          <a:xfrm>
            <a:off x="3449775" y="1694583"/>
            <a:ext cx="2537999" cy="2615562"/>
          </a:xfrm>
        </p:spPr>
        <p:txBody>
          <a:bodyPr/>
          <a:lstStyle/>
          <a:p>
            <a:r>
              <a:rPr lang="es-419" sz="1600" b="1" dirty="0" err="1"/>
              <a:t>Start</a:t>
            </a:r>
            <a:r>
              <a:rPr lang="es-419" sz="1600" b="1" dirty="0"/>
              <a:t> </a:t>
            </a:r>
            <a:r>
              <a:rPr lang="es-419" sz="1600" b="1" dirty="0" err="1"/>
              <a:t>your</a:t>
            </a:r>
            <a:r>
              <a:rPr lang="es-419" sz="1600" b="1" dirty="0"/>
              <a:t> </a:t>
            </a:r>
            <a:r>
              <a:rPr lang="es-419" sz="1600" b="1" dirty="0" err="1"/>
              <a:t>self-registration</a:t>
            </a:r>
            <a:endParaRPr lang="es-419" sz="1600" b="1" dirty="0"/>
          </a:p>
          <a:p>
            <a:pPr marL="457200" indent="-457200">
              <a:buAutoNum type="arabicParenR"/>
            </a:pPr>
            <a:r>
              <a:rPr lang="es-419" sz="1400" dirty="0" err="1"/>
              <a:t>Your</a:t>
            </a:r>
            <a:r>
              <a:rPr lang="es-419" sz="1400" dirty="0"/>
              <a:t> Purchasing </a:t>
            </a:r>
            <a:r>
              <a:rPr lang="es-419" sz="1400" dirty="0" err="1"/>
              <a:t>contact</a:t>
            </a:r>
            <a:r>
              <a:rPr lang="es-419" sz="1400" dirty="0"/>
              <a:t> </a:t>
            </a:r>
            <a:r>
              <a:rPr lang="es-419" sz="1400" dirty="0" err="1"/>
              <a:t>will</a:t>
            </a:r>
            <a:r>
              <a:rPr lang="es-419" sz="1400" dirty="0"/>
              <a:t> </a:t>
            </a:r>
            <a:r>
              <a:rPr lang="es-419" sz="1400" dirty="0" err="1"/>
              <a:t>get</a:t>
            </a:r>
            <a:r>
              <a:rPr lang="es-419" sz="1400" dirty="0"/>
              <a:t> a </a:t>
            </a:r>
            <a:r>
              <a:rPr lang="es-419" sz="1400" dirty="0" err="1"/>
              <a:t>registration</a:t>
            </a:r>
            <a:r>
              <a:rPr lang="es-419" sz="1400" dirty="0"/>
              <a:t> link </a:t>
            </a:r>
            <a:r>
              <a:rPr lang="es-419" sz="1400" dirty="0" err="1"/>
              <a:t>sent</a:t>
            </a:r>
            <a:r>
              <a:rPr lang="es-419" sz="1400" dirty="0"/>
              <a:t> </a:t>
            </a:r>
            <a:r>
              <a:rPr lang="es-419" sz="1400" dirty="0" err="1"/>
              <a:t>to</a:t>
            </a:r>
            <a:r>
              <a:rPr lang="es-419" sz="1400" dirty="0"/>
              <a:t> </a:t>
            </a:r>
            <a:r>
              <a:rPr lang="es-419" sz="1400" dirty="0" err="1"/>
              <a:t>your</a:t>
            </a:r>
            <a:r>
              <a:rPr lang="es-419" sz="1400" dirty="0"/>
              <a:t> email </a:t>
            </a:r>
            <a:r>
              <a:rPr lang="es-419" sz="1400" dirty="0" err="1"/>
              <a:t>address</a:t>
            </a:r>
            <a:r>
              <a:rPr lang="es-419" sz="1400" dirty="0"/>
              <a:t>.</a:t>
            </a:r>
          </a:p>
          <a:p>
            <a:pPr marL="457200" indent="-457200">
              <a:buAutoNum type="arabicParenR"/>
            </a:pPr>
            <a:r>
              <a:rPr lang="es-419" sz="1400" dirty="0"/>
              <a:t>Access </a:t>
            </a:r>
            <a:r>
              <a:rPr lang="es-419" sz="1400" dirty="0" err="1"/>
              <a:t>the</a:t>
            </a:r>
            <a:r>
              <a:rPr lang="es-419" sz="1400" dirty="0"/>
              <a:t> link and </a:t>
            </a:r>
            <a:r>
              <a:rPr lang="es-419" sz="1400" dirty="0" err="1"/>
              <a:t>fill</a:t>
            </a:r>
            <a:r>
              <a:rPr lang="es-419" sz="1400" dirty="0"/>
              <a:t> </a:t>
            </a:r>
            <a:r>
              <a:rPr lang="es-419" sz="1400" dirty="0" err="1"/>
              <a:t>out</a:t>
            </a:r>
            <a:r>
              <a:rPr lang="es-419" sz="1400" dirty="0"/>
              <a:t> </a:t>
            </a:r>
            <a:r>
              <a:rPr lang="es-419" sz="1400" dirty="0" err="1"/>
              <a:t>all</a:t>
            </a:r>
            <a:r>
              <a:rPr lang="es-419" sz="1400" dirty="0"/>
              <a:t> </a:t>
            </a:r>
            <a:r>
              <a:rPr lang="es-419" sz="1400" dirty="0" err="1"/>
              <a:t>the</a:t>
            </a:r>
            <a:r>
              <a:rPr lang="es-419" sz="1400" dirty="0"/>
              <a:t> </a:t>
            </a:r>
            <a:r>
              <a:rPr lang="es-419" sz="1400" dirty="0" err="1"/>
              <a:t>required</a:t>
            </a:r>
            <a:r>
              <a:rPr lang="es-419" sz="1400" dirty="0"/>
              <a:t> </a:t>
            </a:r>
            <a:r>
              <a:rPr lang="es-419" sz="1400" dirty="0" err="1"/>
              <a:t>company</a:t>
            </a:r>
            <a:r>
              <a:rPr lang="es-419" sz="1400" dirty="0"/>
              <a:t> </a:t>
            </a:r>
            <a:r>
              <a:rPr lang="es-419" sz="1400" dirty="0" err="1"/>
              <a:t>information</a:t>
            </a:r>
            <a:r>
              <a:rPr lang="es-419" sz="1400" dirty="0"/>
              <a:t>. (</a:t>
            </a:r>
            <a:r>
              <a:rPr lang="es-419" sz="1400" dirty="0" err="1"/>
              <a:t>Save</a:t>
            </a:r>
            <a:r>
              <a:rPr lang="es-419" sz="1400" dirty="0"/>
              <a:t> </a:t>
            </a:r>
            <a:r>
              <a:rPr lang="es-419" sz="1400" dirty="0" err="1"/>
              <a:t>your</a:t>
            </a:r>
            <a:r>
              <a:rPr lang="es-419" sz="1400" dirty="0"/>
              <a:t> </a:t>
            </a:r>
            <a:r>
              <a:rPr lang="es-419" sz="1400" dirty="0" err="1"/>
              <a:t>password</a:t>
            </a:r>
            <a:r>
              <a:rPr lang="es-419" sz="1400" dirty="0"/>
              <a:t>!)</a:t>
            </a:r>
          </a:p>
          <a:p>
            <a:pPr marL="457200" indent="-457200">
              <a:buAutoNum type="arabicParenR"/>
            </a:pPr>
            <a:r>
              <a:rPr lang="es-419" sz="1400" dirty="0" err="1"/>
              <a:t>Click</a:t>
            </a:r>
            <a:r>
              <a:rPr lang="es-419" sz="1400" dirty="0"/>
              <a:t> “</a:t>
            </a:r>
            <a:r>
              <a:rPr lang="es-419" sz="1400" dirty="0" err="1"/>
              <a:t>Finish</a:t>
            </a:r>
            <a:r>
              <a:rPr lang="es-419" sz="1400" dirty="0"/>
              <a:t> </a:t>
            </a:r>
            <a:r>
              <a:rPr lang="es-419" sz="1400" dirty="0" err="1"/>
              <a:t>Registration</a:t>
            </a:r>
            <a:r>
              <a:rPr lang="es-419" sz="1400" dirty="0"/>
              <a:t>”</a:t>
            </a:r>
          </a:p>
        </p:txBody>
      </p:sp>
      <p:sp>
        <p:nvSpPr>
          <p:cNvPr id="9" name="Text Placeholder 8">
            <a:extLst>
              <a:ext uri="{FF2B5EF4-FFF2-40B4-BE49-F238E27FC236}">
                <a16:creationId xmlns:a16="http://schemas.microsoft.com/office/drawing/2014/main" id="{8573ECD1-B967-44E1-81E8-A8F73311A0E2}"/>
              </a:ext>
            </a:extLst>
          </p:cNvPr>
          <p:cNvSpPr>
            <a:spLocks noGrp="1"/>
          </p:cNvSpPr>
          <p:nvPr>
            <p:ph type="body" sz="quarter" idx="18"/>
          </p:nvPr>
        </p:nvSpPr>
        <p:spPr>
          <a:xfrm>
            <a:off x="6135962" y="1694583"/>
            <a:ext cx="2674524" cy="2615562"/>
          </a:xfrm>
          <a:solidFill>
            <a:schemeClr val="bg2">
              <a:lumMod val="60000"/>
              <a:lumOff val="40000"/>
            </a:schemeClr>
          </a:solidFill>
        </p:spPr>
        <p:txBody>
          <a:bodyPr/>
          <a:lstStyle/>
          <a:p>
            <a:r>
              <a:rPr lang="es-419" sz="1600" b="1" dirty="0" err="1">
                <a:solidFill>
                  <a:schemeClr val="tx1"/>
                </a:solidFill>
              </a:rPr>
              <a:t>Wait</a:t>
            </a:r>
            <a:r>
              <a:rPr lang="es-419" sz="1600" b="1" dirty="0">
                <a:solidFill>
                  <a:schemeClr val="tx1"/>
                </a:solidFill>
              </a:rPr>
              <a:t> </a:t>
            </a:r>
            <a:r>
              <a:rPr lang="es-419" sz="1600" b="1" dirty="0" err="1">
                <a:solidFill>
                  <a:schemeClr val="tx1"/>
                </a:solidFill>
              </a:rPr>
              <a:t>for</a:t>
            </a:r>
            <a:r>
              <a:rPr lang="es-419" sz="1600" b="1" dirty="0">
                <a:solidFill>
                  <a:schemeClr val="tx1"/>
                </a:solidFill>
              </a:rPr>
              <a:t> </a:t>
            </a:r>
            <a:r>
              <a:rPr lang="es-419" sz="1600" b="1" dirty="0" err="1">
                <a:solidFill>
                  <a:schemeClr val="tx1"/>
                </a:solidFill>
              </a:rPr>
              <a:t>approval</a:t>
            </a:r>
            <a:endParaRPr lang="es-419" sz="1600" b="1" dirty="0">
              <a:solidFill>
                <a:schemeClr val="tx1"/>
              </a:solidFill>
            </a:endParaRPr>
          </a:p>
          <a:p>
            <a:pPr marL="457200" indent="-457200">
              <a:buFont typeface="+mj-lt"/>
              <a:buAutoNum type="arabicParenR"/>
            </a:pPr>
            <a:r>
              <a:rPr lang="es-419" sz="1400" dirty="0" err="1">
                <a:solidFill>
                  <a:schemeClr val="tx1"/>
                </a:solidFill>
              </a:rPr>
              <a:t>You´ll</a:t>
            </a:r>
            <a:r>
              <a:rPr lang="es-419" sz="1400" dirty="0">
                <a:solidFill>
                  <a:schemeClr val="tx1"/>
                </a:solidFill>
              </a:rPr>
              <a:t> </a:t>
            </a:r>
            <a:r>
              <a:rPr lang="es-419" sz="1400" dirty="0" err="1">
                <a:solidFill>
                  <a:schemeClr val="tx1"/>
                </a:solidFill>
              </a:rPr>
              <a:t>receive</a:t>
            </a:r>
            <a:r>
              <a:rPr lang="es-419" sz="1400" dirty="0">
                <a:solidFill>
                  <a:schemeClr val="tx1"/>
                </a:solidFill>
              </a:rPr>
              <a:t> </a:t>
            </a:r>
            <a:r>
              <a:rPr lang="es-419" sz="1400" dirty="0" err="1">
                <a:solidFill>
                  <a:schemeClr val="tx1"/>
                </a:solidFill>
              </a:rPr>
              <a:t>an</a:t>
            </a:r>
            <a:r>
              <a:rPr lang="es-419" sz="1400" dirty="0">
                <a:solidFill>
                  <a:schemeClr val="tx1"/>
                </a:solidFill>
              </a:rPr>
              <a:t> email confirming </a:t>
            </a:r>
            <a:r>
              <a:rPr lang="es-419" sz="1400" dirty="0" err="1">
                <a:solidFill>
                  <a:schemeClr val="tx1"/>
                </a:solidFill>
              </a:rPr>
              <a:t>the</a:t>
            </a:r>
            <a:r>
              <a:rPr lang="es-419" sz="1400" dirty="0">
                <a:solidFill>
                  <a:schemeClr val="tx1"/>
                </a:solidFill>
              </a:rPr>
              <a:t> </a:t>
            </a:r>
            <a:r>
              <a:rPr lang="es-419" sz="1400" dirty="0" err="1">
                <a:solidFill>
                  <a:schemeClr val="tx1"/>
                </a:solidFill>
              </a:rPr>
              <a:t>completed</a:t>
            </a:r>
            <a:r>
              <a:rPr lang="es-419" sz="1400" dirty="0">
                <a:solidFill>
                  <a:schemeClr val="tx1"/>
                </a:solidFill>
              </a:rPr>
              <a:t> </a:t>
            </a:r>
            <a:r>
              <a:rPr lang="es-419" sz="1400" dirty="0" err="1">
                <a:solidFill>
                  <a:schemeClr val="tx1"/>
                </a:solidFill>
              </a:rPr>
              <a:t>registration</a:t>
            </a:r>
            <a:r>
              <a:rPr lang="es-419" sz="1400" dirty="0">
                <a:solidFill>
                  <a:schemeClr val="tx1"/>
                </a:solidFill>
              </a:rPr>
              <a:t> and </a:t>
            </a:r>
            <a:r>
              <a:rPr lang="es-419" sz="1400" dirty="0" err="1">
                <a:solidFill>
                  <a:schemeClr val="tx1"/>
                </a:solidFill>
              </a:rPr>
              <a:t>advising</a:t>
            </a:r>
            <a:r>
              <a:rPr lang="es-419" sz="1400" dirty="0">
                <a:solidFill>
                  <a:schemeClr val="tx1"/>
                </a:solidFill>
              </a:rPr>
              <a:t> </a:t>
            </a:r>
            <a:r>
              <a:rPr lang="es-419" sz="1400" dirty="0" err="1">
                <a:solidFill>
                  <a:schemeClr val="tx1"/>
                </a:solidFill>
              </a:rPr>
              <a:t>to</a:t>
            </a:r>
            <a:r>
              <a:rPr lang="es-419" sz="1400" dirty="0">
                <a:solidFill>
                  <a:schemeClr val="tx1"/>
                </a:solidFill>
              </a:rPr>
              <a:t> </a:t>
            </a:r>
            <a:r>
              <a:rPr lang="es-419" sz="1400" dirty="0" err="1">
                <a:solidFill>
                  <a:schemeClr val="tx1"/>
                </a:solidFill>
              </a:rPr>
              <a:t>wait</a:t>
            </a:r>
            <a:r>
              <a:rPr lang="es-419" sz="1400" dirty="0">
                <a:solidFill>
                  <a:schemeClr val="tx1"/>
                </a:solidFill>
              </a:rPr>
              <a:t> </a:t>
            </a:r>
            <a:r>
              <a:rPr lang="es-419" sz="1400" dirty="0" err="1">
                <a:solidFill>
                  <a:schemeClr val="tx1"/>
                </a:solidFill>
              </a:rPr>
              <a:t>for</a:t>
            </a:r>
            <a:r>
              <a:rPr lang="es-419" sz="1400" dirty="0">
                <a:solidFill>
                  <a:schemeClr val="tx1"/>
                </a:solidFill>
              </a:rPr>
              <a:t> </a:t>
            </a:r>
            <a:r>
              <a:rPr lang="es-419" sz="1400" dirty="0" err="1">
                <a:solidFill>
                  <a:schemeClr val="tx1"/>
                </a:solidFill>
              </a:rPr>
              <a:t>the</a:t>
            </a:r>
            <a:r>
              <a:rPr lang="es-419" sz="1400" dirty="0">
                <a:solidFill>
                  <a:schemeClr val="tx1"/>
                </a:solidFill>
              </a:rPr>
              <a:t> </a:t>
            </a:r>
            <a:r>
              <a:rPr lang="es-419" sz="1400" dirty="0" err="1">
                <a:solidFill>
                  <a:schemeClr val="tx1"/>
                </a:solidFill>
              </a:rPr>
              <a:t>next</a:t>
            </a:r>
            <a:r>
              <a:rPr lang="es-419" sz="1400" dirty="0">
                <a:solidFill>
                  <a:schemeClr val="tx1"/>
                </a:solidFill>
              </a:rPr>
              <a:t> step.</a:t>
            </a:r>
          </a:p>
          <a:p>
            <a:pPr marL="457200" indent="-457200">
              <a:buFont typeface="+mj-lt"/>
              <a:buAutoNum type="arabicParenR"/>
            </a:pPr>
            <a:r>
              <a:rPr lang="es-419" sz="1400" dirty="0" err="1">
                <a:solidFill>
                  <a:schemeClr val="tx1"/>
                </a:solidFill>
              </a:rPr>
              <a:t>Our</a:t>
            </a:r>
            <a:r>
              <a:rPr lang="es-419" sz="1400" dirty="0">
                <a:solidFill>
                  <a:schemeClr val="tx1"/>
                </a:solidFill>
              </a:rPr>
              <a:t> </a:t>
            </a:r>
            <a:r>
              <a:rPr lang="es-419" sz="1400" dirty="0" err="1">
                <a:solidFill>
                  <a:schemeClr val="tx1"/>
                </a:solidFill>
              </a:rPr>
              <a:t>quality</a:t>
            </a:r>
            <a:r>
              <a:rPr lang="es-419" sz="1400" dirty="0">
                <a:solidFill>
                  <a:schemeClr val="tx1"/>
                </a:solidFill>
              </a:rPr>
              <a:t> and </a:t>
            </a:r>
            <a:r>
              <a:rPr lang="es-419" sz="1400" dirty="0" err="1">
                <a:solidFill>
                  <a:schemeClr val="tx1"/>
                </a:solidFill>
              </a:rPr>
              <a:t>management</a:t>
            </a:r>
            <a:r>
              <a:rPr lang="es-419" sz="1400" dirty="0">
                <a:solidFill>
                  <a:schemeClr val="tx1"/>
                </a:solidFill>
              </a:rPr>
              <a:t> </a:t>
            </a:r>
            <a:r>
              <a:rPr lang="es-419" sz="1400" dirty="0" err="1">
                <a:solidFill>
                  <a:schemeClr val="tx1"/>
                </a:solidFill>
              </a:rPr>
              <a:t>department</a:t>
            </a:r>
            <a:r>
              <a:rPr lang="es-419" sz="1400" dirty="0">
                <a:solidFill>
                  <a:schemeClr val="tx1"/>
                </a:solidFill>
              </a:rPr>
              <a:t> </a:t>
            </a:r>
            <a:r>
              <a:rPr lang="es-419" sz="1400" dirty="0" err="1">
                <a:solidFill>
                  <a:schemeClr val="tx1"/>
                </a:solidFill>
              </a:rPr>
              <a:t>will</a:t>
            </a:r>
            <a:r>
              <a:rPr lang="es-419" sz="1400" dirty="0">
                <a:solidFill>
                  <a:schemeClr val="tx1"/>
                </a:solidFill>
              </a:rPr>
              <a:t> </a:t>
            </a:r>
            <a:r>
              <a:rPr lang="es-419" sz="1400" dirty="0" err="1">
                <a:solidFill>
                  <a:schemeClr val="tx1"/>
                </a:solidFill>
              </a:rPr>
              <a:t>internally</a:t>
            </a:r>
            <a:r>
              <a:rPr lang="es-419" sz="1400" dirty="0">
                <a:solidFill>
                  <a:schemeClr val="tx1"/>
                </a:solidFill>
              </a:rPr>
              <a:t> </a:t>
            </a:r>
            <a:r>
              <a:rPr lang="es-419" sz="1400" dirty="0" err="1">
                <a:solidFill>
                  <a:schemeClr val="tx1"/>
                </a:solidFill>
              </a:rPr>
              <a:t>check</a:t>
            </a:r>
            <a:r>
              <a:rPr lang="es-419" sz="1400" dirty="0">
                <a:solidFill>
                  <a:schemeClr val="tx1"/>
                </a:solidFill>
              </a:rPr>
              <a:t> and </a:t>
            </a:r>
            <a:r>
              <a:rPr lang="es-419" sz="1400" dirty="0" err="1">
                <a:solidFill>
                  <a:schemeClr val="tx1"/>
                </a:solidFill>
              </a:rPr>
              <a:t>approve</a:t>
            </a:r>
            <a:r>
              <a:rPr lang="es-419" sz="1400" dirty="0">
                <a:solidFill>
                  <a:schemeClr val="tx1"/>
                </a:solidFill>
              </a:rPr>
              <a:t> </a:t>
            </a:r>
            <a:r>
              <a:rPr lang="es-419" sz="1400" dirty="0" err="1">
                <a:solidFill>
                  <a:schemeClr val="tx1"/>
                </a:solidFill>
              </a:rPr>
              <a:t>your</a:t>
            </a:r>
            <a:r>
              <a:rPr lang="es-419" sz="1400" dirty="0">
                <a:solidFill>
                  <a:schemeClr val="tx1"/>
                </a:solidFill>
              </a:rPr>
              <a:t> </a:t>
            </a:r>
            <a:r>
              <a:rPr lang="es-419" sz="1400" dirty="0" err="1">
                <a:solidFill>
                  <a:schemeClr val="tx1"/>
                </a:solidFill>
              </a:rPr>
              <a:t>registration</a:t>
            </a:r>
            <a:r>
              <a:rPr lang="es-419" sz="1400" dirty="0">
                <a:solidFill>
                  <a:schemeClr val="tx1"/>
                </a:solidFill>
              </a:rPr>
              <a:t>.</a:t>
            </a:r>
          </a:p>
          <a:p>
            <a:r>
              <a:rPr lang="es-419" sz="1400" dirty="0" err="1">
                <a:solidFill>
                  <a:schemeClr val="tx1"/>
                </a:solidFill>
              </a:rPr>
              <a:t>We</a:t>
            </a:r>
            <a:r>
              <a:rPr lang="es-419" sz="1400" dirty="0">
                <a:solidFill>
                  <a:schemeClr val="tx1"/>
                </a:solidFill>
              </a:rPr>
              <a:t> </a:t>
            </a:r>
            <a:r>
              <a:rPr lang="es-419" sz="1400" dirty="0" err="1">
                <a:solidFill>
                  <a:schemeClr val="tx1"/>
                </a:solidFill>
              </a:rPr>
              <a:t>kindly</a:t>
            </a:r>
            <a:r>
              <a:rPr lang="es-419" sz="1400" dirty="0">
                <a:solidFill>
                  <a:schemeClr val="tx1"/>
                </a:solidFill>
              </a:rPr>
              <a:t> </a:t>
            </a:r>
            <a:r>
              <a:rPr lang="es-419" sz="1400" dirty="0" err="1">
                <a:solidFill>
                  <a:schemeClr val="tx1"/>
                </a:solidFill>
              </a:rPr>
              <a:t>ask</a:t>
            </a:r>
            <a:r>
              <a:rPr lang="es-419" sz="1400" dirty="0">
                <a:solidFill>
                  <a:schemeClr val="tx1"/>
                </a:solidFill>
              </a:rPr>
              <a:t> </a:t>
            </a:r>
            <a:r>
              <a:rPr lang="es-419" sz="1400" dirty="0" err="1">
                <a:solidFill>
                  <a:schemeClr val="tx1"/>
                </a:solidFill>
              </a:rPr>
              <a:t>you</a:t>
            </a:r>
            <a:r>
              <a:rPr lang="es-419" sz="1400" dirty="0">
                <a:solidFill>
                  <a:schemeClr val="tx1"/>
                </a:solidFill>
              </a:rPr>
              <a:t> </a:t>
            </a:r>
            <a:r>
              <a:rPr lang="es-419" sz="1400" dirty="0" err="1">
                <a:solidFill>
                  <a:schemeClr val="tx1"/>
                </a:solidFill>
              </a:rPr>
              <a:t>to</a:t>
            </a:r>
            <a:r>
              <a:rPr lang="es-419" sz="1400" dirty="0">
                <a:solidFill>
                  <a:schemeClr val="tx1"/>
                </a:solidFill>
              </a:rPr>
              <a:t> </a:t>
            </a:r>
            <a:r>
              <a:rPr lang="es-419" sz="1400" dirty="0" err="1">
                <a:solidFill>
                  <a:schemeClr val="tx1"/>
                </a:solidFill>
              </a:rPr>
              <a:t>wait</a:t>
            </a:r>
            <a:r>
              <a:rPr lang="es-419" sz="1400" dirty="0">
                <a:solidFill>
                  <a:schemeClr val="tx1"/>
                </a:solidFill>
              </a:rPr>
              <a:t> </a:t>
            </a:r>
            <a:r>
              <a:rPr lang="es-419" sz="1400" dirty="0" err="1">
                <a:solidFill>
                  <a:schemeClr val="tx1"/>
                </a:solidFill>
              </a:rPr>
              <a:t>while</a:t>
            </a:r>
            <a:r>
              <a:rPr lang="es-419" sz="1400" dirty="0">
                <a:solidFill>
                  <a:schemeClr val="tx1"/>
                </a:solidFill>
              </a:rPr>
              <a:t> </a:t>
            </a:r>
            <a:r>
              <a:rPr lang="es-419" sz="1400" dirty="0" err="1">
                <a:solidFill>
                  <a:schemeClr val="tx1"/>
                </a:solidFill>
              </a:rPr>
              <a:t>approvals</a:t>
            </a:r>
            <a:r>
              <a:rPr lang="es-419" sz="1400" dirty="0">
                <a:solidFill>
                  <a:schemeClr val="tx1"/>
                </a:solidFill>
              </a:rPr>
              <a:t> are done.</a:t>
            </a:r>
          </a:p>
        </p:txBody>
      </p:sp>
      <p:sp>
        <p:nvSpPr>
          <p:cNvPr id="10" name="Text Placeholder 9">
            <a:extLst>
              <a:ext uri="{FF2B5EF4-FFF2-40B4-BE49-F238E27FC236}">
                <a16:creationId xmlns:a16="http://schemas.microsoft.com/office/drawing/2014/main" id="{82656563-561F-4362-BD5B-749E2D78010D}"/>
              </a:ext>
            </a:extLst>
          </p:cNvPr>
          <p:cNvSpPr>
            <a:spLocks noGrp="1"/>
          </p:cNvSpPr>
          <p:nvPr>
            <p:ph type="body" sz="quarter" idx="19"/>
          </p:nvPr>
        </p:nvSpPr>
        <p:spPr>
          <a:xfrm>
            <a:off x="8958674" y="1694583"/>
            <a:ext cx="2674524" cy="2615562"/>
          </a:xfrm>
        </p:spPr>
        <p:txBody>
          <a:bodyPr/>
          <a:lstStyle/>
          <a:p>
            <a:r>
              <a:rPr lang="es-419" sz="1600" b="1" dirty="0" err="1"/>
              <a:t>Internal</a:t>
            </a:r>
            <a:r>
              <a:rPr lang="es-419" sz="1600" b="1" dirty="0"/>
              <a:t> </a:t>
            </a:r>
            <a:r>
              <a:rPr lang="es-419" sz="1600" b="1" dirty="0" err="1"/>
              <a:t>approvals</a:t>
            </a:r>
            <a:r>
              <a:rPr lang="es-419" sz="1600" b="1" dirty="0"/>
              <a:t> done</a:t>
            </a:r>
          </a:p>
          <a:p>
            <a:pPr marL="342900" indent="-342900">
              <a:buFont typeface="+mj-lt"/>
              <a:buAutoNum type="arabicParenR"/>
            </a:pPr>
            <a:r>
              <a:rPr lang="en-US" sz="1400" dirty="0"/>
              <a:t>An email confirming your access to the system will be sent to you! Contents:</a:t>
            </a:r>
          </a:p>
          <a:p>
            <a:pPr marL="285750" indent="-285750">
              <a:buFontTx/>
              <a:buChar char="-"/>
            </a:pPr>
            <a:r>
              <a:rPr lang="en-US" sz="1400" dirty="0"/>
              <a:t>Link to our portal,</a:t>
            </a:r>
          </a:p>
          <a:p>
            <a:pPr marL="285750" indent="-285750">
              <a:buFontTx/>
              <a:buChar char="-"/>
            </a:pPr>
            <a:r>
              <a:rPr lang="en-US" sz="1400" dirty="0"/>
              <a:t>A “first look” ppt. so the navigation is easier for you,</a:t>
            </a:r>
          </a:p>
          <a:p>
            <a:pPr marL="285750" indent="-285750">
              <a:buFontTx/>
              <a:buChar char="-"/>
            </a:pPr>
            <a:r>
              <a:rPr lang="en-US" sz="1400" dirty="0"/>
              <a:t>Your personal username (the password will be the one you created during registration).</a:t>
            </a:r>
          </a:p>
        </p:txBody>
      </p:sp>
      <p:pic>
        <p:nvPicPr>
          <p:cNvPr id="11" name="Picture Placeholder 8">
            <a:extLst>
              <a:ext uri="{FF2B5EF4-FFF2-40B4-BE49-F238E27FC236}">
                <a16:creationId xmlns:a16="http://schemas.microsoft.com/office/drawing/2014/main" id="{1DABBAF5-520D-49F2-A3CB-C836A66EF7FC}"/>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a:ext>
            </a:extLst>
          </a:blip>
          <a:srcRect l="17114" r="17114"/>
          <a:stretch/>
        </p:blipFill>
        <p:spPr bwMode="gray">
          <a:xfrm>
            <a:off x="695325" y="1695058"/>
            <a:ext cx="2538413" cy="2614613"/>
          </a:xfrm>
        </p:spPr>
      </p:pic>
      <p:sp>
        <p:nvSpPr>
          <p:cNvPr id="12" name="TextBox 11">
            <a:extLst>
              <a:ext uri="{FF2B5EF4-FFF2-40B4-BE49-F238E27FC236}">
                <a16:creationId xmlns:a16="http://schemas.microsoft.com/office/drawing/2014/main" id="{58134FC6-A682-4C2F-B415-16B8758E9F10}"/>
              </a:ext>
            </a:extLst>
          </p:cNvPr>
          <p:cNvSpPr txBox="1"/>
          <p:nvPr/>
        </p:nvSpPr>
        <p:spPr bwMode="gray">
          <a:xfrm>
            <a:off x="3449775" y="4630321"/>
            <a:ext cx="8183423" cy="1200329"/>
          </a:xfrm>
          <a:prstGeom prst="rect">
            <a:avLst/>
          </a:prstGeom>
          <a:noFill/>
        </p:spPr>
        <p:txBody>
          <a:bodyPr wrap="square">
            <a:spAutoFit/>
          </a:bodyPr>
          <a:lstStyle/>
          <a:p>
            <a:pPr marL="342900" indent="-342900">
              <a:buFont typeface="Wingdings" panose="05000000000000000000" pitchFamily="2" charset="2"/>
              <a:buChar char="ü"/>
            </a:pPr>
            <a:r>
              <a:rPr lang="en-US" sz="1800" dirty="0">
                <a:latin typeface="+mj-lt"/>
              </a:rPr>
              <a:t>Your company, quoting &amp; contractual data is secured through your direct interaction with the system!</a:t>
            </a:r>
          </a:p>
          <a:p>
            <a:pPr marL="342900" indent="-342900">
              <a:buFont typeface="Wingdings" panose="05000000000000000000" pitchFamily="2" charset="2"/>
              <a:buChar char="ü"/>
            </a:pPr>
            <a:r>
              <a:rPr lang="en-US" sz="1800" dirty="0">
                <a:latin typeface="+mj-lt"/>
              </a:rPr>
              <a:t>Follow up easily on your supplier ratings and action plans!</a:t>
            </a:r>
          </a:p>
          <a:p>
            <a:pPr marL="342900" indent="-342900">
              <a:buFont typeface="Wingdings" panose="05000000000000000000" pitchFamily="2" charset="2"/>
              <a:buChar char="ü"/>
            </a:pPr>
            <a:r>
              <a:rPr lang="en-US" sz="1800" dirty="0">
                <a:latin typeface="+mj-lt"/>
              </a:rPr>
              <a:t>Be considered to our new projects which are quoted solely through ASTRAS!</a:t>
            </a:r>
          </a:p>
        </p:txBody>
      </p:sp>
      <p:sp>
        <p:nvSpPr>
          <p:cNvPr id="13" name="TextBox 12">
            <a:extLst>
              <a:ext uri="{FF2B5EF4-FFF2-40B4-BE49-F238E27FC236}">
                <a16:creationId xmlns:a16="http://schemas.microsoft.com/office/drawing/2014/main" id="{F8F99FE1-06BF-469D-A2CE-35C1BB948E73}"/>
              </a:ext>
            </a:extLst>
          </p:cNvPr>
          <p:cNvSpPr txBox="1"/>
          <p:nvPr/>
        </p:nvSpPr>
        <p:spPr bwMode="gray">
          <a:xfrm>
            <a:off x="1019175" y="5045820"/>
            <a:ext cx="6103854" cy="369332"/>
          </a:xfrm>
          <a:prstGeom prst="rect">
            <a:avLst/>
          </a:prstGeom>
          <a:noFill/>
        </p:spPr>
        <p:txBody>
          <a:bodyPr wrap="square">
            <a:spAutoFit/>
          </a:bodyPr>
          <a:lstStyle/>
          <a:p>
            <a:r>
              <a:rPr lang="es-419" sz="1800" b="1" dirty="0" err="1"/>
              <a:t>Welcome</a:t>
            </a:r>
            <a:r>
              <a:rPr lang="es-419" sz="1800" b="1" dirty="0"/>
              <a:t> </a:t>
            </a:r>
            <a:r>
              <a:rPr lang="es-419" sz="1800" b="1" dirty="0" err="1"/>
              <a:t>on</a:t>
            </a:r>
            <a:r>
              <a:rPr lang="es-419" sz="1800" b="1" dirty="0"/>
              <a:t> </a:t>
            </a:r>
            <a:r>
              <a:rPr lang="es-419" sz="1800" b="1" dirty="0" err="1"/>
              <a:t>board</a:t>
            </a:r>
            <a:r>
              <a:rPr lang="es-419" sz="1800" b="1" dirty="0"/>
              <a:t>!</a:t>
            </a:r>
          </a:p>
        </p:txBody>
      </p:sp>
    </p:spTree>
    <p:extLst>
      <p:ext uri="{BB962C8B-B14F-4D97-AF65-F5344CB8AC3E}">
        <p14:creationId xmlns:p14="http://schemas.microsoft.com/office/powerpoint/2010/main" val="413703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D03-435B-4A9D-AB04-3E5D13A81B4E}"/>
              </a:ext>
            </a:extLst>
          </p:cNvPr>
          <p:cNvSpPr>
            <a:spLocks noGrp="1"/>
          </p:cNvSpPr>
          <p:nvPr>
            <p:ph type="title"/>
          </p:nvPr>
        </p:nvSpPr>
        <p:spPr/>
        <p:txBody>
          <a:bodyPr/>
          <a:lstStyle/>
          <a:p>
            <a:r>
              <a:rPr lang="en-US" dirty="0"/>
              <a:t>General information</a:t>
            </a:r>
          </a:p>
        </p:txBody>
      </p:sp>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4DD21374-8822-41D8-8D0C-0BD58BACEE09}"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6</a:t>
            </a:fld>
            <a:endParaRPr lang="en-US"/>
          </a:p>
        </p:txBody>
      </p:sp>
      <p:sp>
        <p:nvSpPr>
          <p:cNvPr id="7" name="Content Placeholder 2">
            <a:extLst>
              <a:ext uri="{FF2B5EF4-FFF2-40B4-BE49-F238E27FC236}">
                <a16:creationId xmlns:a16="http://schemas.microsoft.com/office/drawing/2014/main" id="{A23A98EE-D742-4956-B16C-B092AF39B545}"/>
              </a:ext>
            </a:extLst>
          </p:cNvPr>
          <p:cNvSpPr>
            <a:spLocks noGrp="1"/>
          </p:cNvSpPr>
          <p:nvPr>
            <p:ph idx="1"/>
          </p:nvPr>
        </p:nvSpPr>
        <p:spPr>
          <a:xfrm>
            <a:off x="671511" y="1398021"/>
            <a:ext cx="10825163" cy="4908322"/>
          </a:xfrm>
        </p:spPr>
        <p:txBody>
          <a:bodyPr/>
          <a:lstStyle/>
          <a:p>
            <a:pPr lvl="1"/>
            <a:r>
              <a:rPr lang="en-US" sz="2000" kern="0" dirty="0"/>
              <a:t>We would like to point out that all the information you provide during self-registration is </a:t>
            </a:r>
            <a:r>
              <a:rPr lang="en-US" sz="2000" u="sng" kern="0" dirty="0"/>
              <a:t>legally binding</a:t>
            </a:r>
            <a:r>
              <a:rPr lang="en-US" sz="2000" kern="0" dirty="0"/>
              <a:t>.</a:t>
            </a:r>
          </a:p>
          <a:p>
            <a:pPr lvl="1"/>
            <a:r>
              <a:rPr lang="en-US" sz="2000" kern="0" dirty="0"/>
              <a:t>Please make sure that you fill in all fields </a:t>
            </a:r>
            <a:r>
              <a:rPr lang="en-US" sz="2000" u="sng" kern="0" dirty="0"/>
              <a:t>accurately, carefully and correctly</a:t>
            </a:r>
            <a:r>
              <a:rPr lang="en-US" sz="2000" kern="0" dirty="0"/>
              <a:t> (mandatory fields are marked in green).</a:t>
            </a:r>
          </a:p>
          <a:p>
            <a:pPr lvl="1"/>
            <a:r>
              <a:rPr lang="en-US" sz="2000" kern="0" dirty="0"/>
              <a:t>Please register in </a:t>
            </a:r>
            <a:r>
              <a:rPr lang="en-US" sz="2000" u="sng" kern="0" dirty="0"/>
              <a:t>German or English </a:t>
            </a:r>
            <a:r>
              <a:rPr lang="en-US" sz="2000" kern="0" dirty="0"/>
              <a:t>only.</a:t>
            </a:r>
          </a:p>
          <a:p>
            <a:pPr lvl="1"/>
            <a:r>
              <a:rPr lang="en-US" sz="2000" u="sng" kern="0" dirty="0"/>
              <a:t>Green fields are mandatory. </a:t>
            </a:r>
            <a:r>
              <a:rPr lang="en-US" sz="2000" kern="0" dirty="0"/>
              <a:t>If a tab is marked red, you have either forgotten a mandatory field or the entry is in the wrong format. Go back to the affected tab and insert the missing data. Only when all tabs are written in black, you can complete the registration.</a:t>
            </a:r>
          </a:p>
          <a:p>
            <a:pPr lvl="1"/>
            <a:r>
              <a:rPr lang="en-US" sz="2000" u="sng" kern="0" dirty="0"/>
              <a:t>Once a year you will be asked to update your data. </a:t>
            </a:r>
            <a:r>
              <a:rPr lang="en-US" sz="2000" kern="0" dirty="0"/>
              <a:t>Only after the update you will be able to enter bids again.</a:t>
            </a:r>
          </a:p>
          <a:p>
            <a:pPr lvl="1"/>
            <a:r>
              <a:rPr lang="en-US" sz="2000" kern="0" dirty="0"/>
              <a:t>For better navigation we recommend you use </a:t>
            </a:r>
            <a:r>
              <a:rPr lang="en-US" sz="2000" u="sng" kern="0" dirty="0"/>
              <a:t>Google Chrome</a:t>
            </a:r>
            <a:r>
              <a:rPr lang="en-US" sz="2000" kern="0" dirty="0"/>
              <a:t>.</a:t>
            </a:r>
          </a:p>
          <a:p>
            <a:pPr lvl="1"/>
            <a:r>
              <a:rPr lang="en-US" sz="2000" kern="0" dirty="0"/>
              <a:t>A </a:t>
            </a:r>
            <a:r>
              <a:rPr lang="en-US" sz="2000" u="sng" kern="0" dirty="0"/>
              <a:t>30-minute countdown </a:t>
            </a:r>
            <a:r>
              <a:rPr lang="en-US" sz="2000" kern="0" dirty="0"/>
              <a:t>is integrated in the portal to protect your data. As long as you navigate in the system, the clock will restart automatically. You will find the clock in the lower right corner of the screen.</a:t>
            </a:r>
          </a:p>
          <a:p>
            <a:pPr lvl="1"/>
            <a:r>
              <a:rPr lang="en-US" sz="2000" kern="0" dirty="0"/>
              <a:t>You can </a:t>
            </a:r>
            <a:r>
              <a:rPr lang="en-US" sz="2000" u="sng" kern="0" dirty="0"/>
              <a:t>save temporarily</a:t>
            </a:r>
            <a:r>
              <a:rPr lang="en-US" sz="2000" kern="0" dirty="0"/>
              <a:t> your data as many times as needed and access back through a link that will be sent to you by email.</a:t>
            </a:r>
          </a:p>
        </p:txBody>
      </p:sp>
    </p:spTree>
    <p:extLst>
      <p:ext uri="{BB962C8B-B14F-4D97-AF65-F5344CB8AC3E}">
        <p14:creationId xmlns:p14="http://schemas.microsoft.com/office/powerpoint/2010/main" val="61161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1BB976-1514-45B6-868B-87FCEB80D0BC}"/>
              </a:ext>
            </a:extLst>
          </p:cNvPr>
          <p:cNvPicPr>
            <a:picLocks noChangeAspect="1"/>
          </p:cNvPicPr>
          <p:nvPr/>
        </p:nvPicPr>
        <p:blipFill>
          <a:blip r:embed="rId2"/>
          <a:stretch>
            <a:fillRect/>
          </a:stretch>
        </p:blipFill>
        <p:spPr>
          <a:xfrm>
            <a:off x="1098986" y="2078684"/>
            <a:ext cx="9086359" cy="4381939"/>
          </a:xfrm>
          <a:prstGeom prst="rect">
            <a:avLst/>
          </a:prstGeom>
        </p:spPr>
      </p:pic>
      <p:sp>
        <p:nvSpPr>
          <p:cNvPr id="2" name="Title 1">
            <a:extLst>
              <a:ext uri="{FF2B5EF4-FFF2-40B4-BE49-F238E27FC236}">
                <a16:creationId xmlns:a16="http://schemas.microsoft.com/office/drawing/2014/main" id="{1DF97D03-435B-4A9D-AB04-3E5D13A81B4E}"/>
              </a:ext>
            </a:extLst>
          </p:cNvPr>
          <p:cNvSpPr>
            <a:spLocks noGrp="1"/>
          </p:cNvSpPr>
          <p:nvPr>
            <p:ph type="title"/>
          </p:nvPr>
        </p:nvSpPr>
        <p:spPr/>
        <p:txBody>
          <a:bodyPr/>
          <a:lstStyle/>
          <a:p>
            <a:r>
              <a:rPr lang="en-US" dirty="0"/>
              <a:t>Self-Registration</a:t>
            </a:r>
          </a:p>
        </p:txBody>
      </p:sp>
      <p:sp>
        <p:nvSpPr>
          <p:cNvPr id="3" name="Content Placeholder 2">
            <a:extLst>
              <a:ext uri="{FF2B5EF4-FFF2-40B4-BE49-F238E27FC236}">
                <a16:creationId xmlns:a16="http://schemas.microsoft.com/office/drawing/2014/main" id="{2B0698DD-72A9-4950-AA66-59BDD7A53535}"/>
              </a:ext>
            </a:extLst>
          </p:cNvPr>
          <p:cNvSpPr>
            <a:spLocks noGrp="1"/>
          </p:cNvSpPr>
          <p:nvPr>
            <p:ph idx="1"/>
          </p:nvPr>
        </p:nvSpPr>
        <p:spPr>
          <a:xfrm>
            <a:off x="671511" y="1256616"/>
            <a:ext cx="10825163" cy="1100082"/>
          </a:xfrm>
        </p:spPr>
        <p:txBody>
          <a:bodyPr/>
          <a:lstStyle/>
          <a:p>
            <a:pPr marL="342900" indent="-342900">
              <a:buFont typeface="Wingdings" panose="05000000000000000000" pitchFamily="2" charset="2"/>
              <a:buChar char="q"/>
            </a:pPr>
            <a:r>
              <a:rPr lang="de-DE" altLang="de-DE" sz="1600" kern="0" dirty="0" err="1"/>
              <a:t>When</a:t>
            </a:r>
            <a:r>
              <a:rPr lang="de-DE" altLang="de-DE" sz="1600" kern="0" dirty="0"/>
              <a:t> </a:t>
            </a:r>
            <a:r>
              <a:rPr lang="de-DE" altLang="de-DE" sz="1600" kern="0" dirty="0" err="1"/>
              <a:t>clicking</a:t>
            </a:r>
            <a:r>
              <a:rPr lang="de-DE" altLang="de-DE" sz="1600" kern="0" dirty="0"/>
              <a:t> </a:t>
            </a:r>
            <a:r>
              <a:rPr lang="de-DE" altLang="de-DE" sz="1600" kern="0" dirty="0" err="1"/>
              <a:t>the</a:t>
            </a:r>
            <a:r>
              <a:rPr lang="de-DE" altLang="de-DE" sz="1600" kern="0" dirty="0"/>
              <a:t> email Self-registration link, </a:t>
            </a:r>
            <a:r>
              <a:rPr lang="de-DE" altLang="de-DE" sz="1600" kern="0" dirty="0" err="1"/>
              <a:t>you</a:t>
            </a:r>
            <a:r>
              <a:rPr lang="de-DE" altLang="de-DE" sz="1600" kern="0" dirty="0"/>
              <a:t> will </a:t>
            </a:r>
            <a:r>
              <a:rPr lang="de-DE" altLang="de-DE" sz="1600" kern="0" dirty="0" err="1"/>
              <a:t>be</a:t>
            </a:r>
            <a:r>
              <a:rPr lang="de-DE" altLang="de-DE" sz="1600" kern="0" dirty="0"/>
              <a:t> </a:t>
            </a:r>
            <a:r>
              <a:rPr lang="de-DE" altLang="de-DE" sz="1600" kern="0" dirty="0" err="1"/>
              <a:t>directed</a:t>
            </a:r>
            <a:r>
              <a:rPr lang="de-DE" altLang="de-DE" sz="1600" kern="0" dirty="0"/>
              <a:t> </a:t>
            </a:r>
            <a:r>
              <a:rPr lang="de-DE" altLang="de-DE" sz="1600" kern="0" dirty="0" err="1"/>
              <a:t>to</a:t>
            </a:r>
            <a:r>
              <a:rPr lang="de-DE" altLang="de-DE" sz="1600" kern="0" dirty="0"/>
              <a:t> </a:t>
            </a:r>
            <a:r>
              <a:rPr lang="de-DE" altLang="de-DE" sz="1600" kern="0" dirty="0" err="1"/>
              <a:t>the</a:t>
            </a:r>
            <a:r>
              <a:rPr lang="de-DE" altLang="de-DE" sz="1600" kern="0" dirty="0"/>
              <a:t> </a:t>
            </a:r>
            <a:r>
              <a:rPr lang="de-DE" altLang="de-DE" sz="1600" kern="0" dirty="0" err="1"/>
              <a:t>following</a:t>
            </a:r>
            <a:r>
              <a:rPr lang="de-DE" altLang="de-DE" sz="1600" kern="0" dirty="0"/>
              <a:t> </a:t>
            </a:r>
            <a:r>
              <a:rPr lang="de-DE" altLang="de-DE" sz="1600" kern="0" dirty="0" err="1"/>
              <a:t>page</a:t>
            </a:r>
            <a:r>
              <a:rPr lang="de-DE" altLang="de-DE" sz="1600" kern="0" dirty="0"/>
              <a:t>:</a:t>
            </a:r>
          </a:p>
          <a:p>
            <a:r>
              <a:rPr lang="en-US" altLang="de-DE" sz="1600" kern="0" dirty="0"/>
              <a:t>Here you enter your personal data as contact person. </a:t>
            </a:r>
            <a:endParaRPr lang="en-US" altLang="de-DE" sz="1600" kern="0" baseline="30000" dirty="0"/>
          </a:p>
          <a:p>
            <a:pPr marL="457200" indent="-457200">
              <a:buFont typeface="+mj-lt"/>
              <a:buAutoNum type="arabicPeriod"/>
            </a:pPr>
            <a:r>
              <a:rPr lang="en-US" altLang="de-DE" sz="1600" kern="0" dirty="0"/>
              <a:t>You can generate a random password.</a:t>
            </a:r>
          </a:p>
        </p:txBody>
      </p:sp>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AA6DF41C-06FD-4A02-B467-F54A9298C5BF}"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7</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Supplier Registration </a:t>
            </a:r>
            <a:r>
              <a:rPr lang="en-US" sz="2000" dirty="0">
                <a:sym typeface="Wingdings" panose="05000000000000000000" pitchFamily="2" charset="2"/>
              </a:rPr>
              <a:t> </a:t>
            </a:r>
            <a:r>
              <a:rPr lang="en-US" sz="2000" dirty="0"/>
              <a:t>Personal Data</a:t>
            </a:r>
          </a:p>
        </p:txBody>
      </p:sp>
      <p:sp>
        <p:nvSpPr>
          <p:cNvPr id="13" name="Arrow: Left 12">
            <a:extLst>
              <a:ext uri="{FF2B5EF4-FFF2-40B4-BE49-F238E27FC236}">
                <a16:creationId xmlns:a16="http://schemas.microsoft.com/office/drawing/2014/main" id="{1D2510DD-1397-4F77-AF1A-AECDA2AE3217}"/>
              </a:ext>
            </a:extLst>
          </p:cNvPr>
          <p:cNvSpPr/>
          <p:nvPr/>
        </p:nvSpPr>
        <p:spPr bwMode="gray">
          <a:xfrm>
            <a:off x="10202309" y="6105917"/>
            <a:ext cx="757361" cy="484457"/>
          </a:xfrm>
          <a:prstGeom prst="leftArrow">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lnSpc>
                <a:spcPct val="90000"/>
              </a:lnSpc>
            </a:pPr>
            <a:r>
              <a:rPr lang="es-419" sz="1600" dirty="0" err="1">
                <a:solidFill>
                  <a:schemeClr val="dk1"/>
                </a:solidFill>
                <a:latin typeface="+mj-lt"/>
              </a:rPr>
              <a:t>Clock</a:t>
            </a:r>
            <a:endParaRPr lang="es-ES" sz="1600" dirty="0" err="1">
              <a:solidFill>
                <a:schemeClr val="dk1"/>
              </a:solidFill>
              <a:latin typeface="+mj-lt"/>
            </a:endParaRPr>
          </a:p>
        </p:txBody>
      </p:sp>
      <p:sp>
        <p:nvSpPr>
          <p:cNvPr id="14" name="Ellipse 9">
            <a:extLst>
              <a:ext uri="{FF2B5EF4-FFF2-40B4-BE49-F238E27FC236}">
                <a16:creationId xmlns:a16="http://schemas.microsoft.com/office/drawing/2014/main" id="{838BC4BA-20CF-4151-AC64-7E3DA11069CC}"/>
              </a:ext>
            </a:extLst>
          </p:cNvPr>
          <p:cNvSpPr/>
          <p:nvPr/>
        </p:nvSpPr>
        <p:spPr bwMode="auto">
          <a:xfrm>
            <a:off x="10020300" y="4645883"/>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1</a:t>
            </a:r>
          </a:p>
        </p:txBody>
      </p:sp>
    </p:spTree>
    <p:extLst>
      <p:ext uri="{BB962C8B-B14F-4D97-AF65-F5344CB8AC3E}">
        <p14:creationId xmlns:p14="http://schemas.microsoft.com/office/powerpoint/2010/main" val="112496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EE5D33-8649-48D6-ADCC-E29C6FCFEA48}"/>
              </a:ext>
            </a:extLst>
          </p:cNvPr>
          <p:cNvPicPr>
            <a:picLocks noChangeAspect="1"/>
          </p:cNvPicPr>
          <p:nvPr/>
        </p:nvPicPr>
        <p:blipFill rotWithShape="1">
          <a:blip r:embed="rId2"/>
          <a:srcRect t="12354"/>
          <a:stretch/>
        </p:blipFill>
        <p:spPr>
          <a:xfrm>
            <a:off x="649761" y="2660917"/>
            <a:ext cx="10868662" cy="3511148"/>
          </a:xfrm>
          <a:prstGeom prst="rect">
            <a:avLst/>
          </a:prstGeom>
        </p:spPr>
      </p:pic>
      <p:sp>
        <p:nvSpPr>
          <p:cNvPr id="3" name="Content Placeholder 2">
            <a:extLst>
              <a:ext uri="{FF2B5EF4-FFF2-40B4-BE49-F238E27FC236}">
                <a16:creationId xmlns:a16="http://schemas.microsoft.com/office/drawing/2014/main" id="{2B0698DD-72A9-4950-AA66-59BDD7A53535}"/>
              </a:ext>
            </a:extLst>
          </p:cNvPr>
          <p:cNvSpPr>
            <a:spLocks noGrp="1"/>
          </p:cNvSpPr>
          <p:nvPr>
            <p:ph idx="1"/>
          </p:nvPr>
        </p:nvSpPr>
        <p:spPr>
          <a:xfrm>
            <a:off x="671511" y="1398021"/>
            <a:ext cx="10825163" cy="1156643"/>
          </a:xfrm>
        </p:spPr>
        <p:txBody>
          <a:bodyPr/>
          <a:lstStyle/>
          <a:p>
            <a:pPr algn="l"/>
            <a:r>
              <a:rPr lang="de-DE" sz="1600" dirty="0" err="1"/>
              <a:t>Please</a:t>
            </a:r>
            <a:r>
              <a:rPr lang="de-DE" sz="1600" dirty="0"/>
              <a:t> </a:t>
            </a:r>
            <a:r>
              <a:rPr lang="de-DE" sz="1600" dirty="0" err="1"/>
              <a:t>fill</a:t>
            </a:r>
            <a:r>
              <a:rPr lang="de-DE" sz="1600" dirty="0"/>
              <a:t> in </a:t>
            </a:r>
            <a:r>
              <a:rPr lang="de-DE" sz="1600" dirty="0" err="1"/>
              <a:t>your</a:t>
            </a:r>
            <a:r>
              <a:rPr lang="de-DE" sz="1600" dirty="0"/>
              <a:t> </a:t>
            </a:r>
            <a:r>
              <a:rPr lang="de-DE" sz="1600" dirty="0" err="1"/>
              <a:t>company</a:t>
            </a:r>
            <a:r>
              <a:rPr lang="de-DE" sz="1600" dirty="0"/>
              <a:t> </a:t>
            </a:r>
            <a:r>
              <a:rPr lang="de-DE" sz="1600" dirty="0" err="1"/>
              <a:t>information</a:t>
            </a:r>
            <a:r>
              <a:rPr lang="de-DE" sz="1600" dirty="0"/>
              <a:t>:</a:t>
            </a:r>
          </a:p>
          <a:p>
            <a:pPr marL="342900" indent="-342900" algn="l">
              <a:buFont typeface="+mj-lt"/>
              <a:buAutoNum type="arabicPeriod" startAt="2"/>
            </a:pPr>
            <a:r>
              <a:rPr lang="de-DE" sz="1600" dirty="0"/>
              <a:t>Link </a:t>
            </a:r>
            <a:r>
              <a:rPr lang="de-DE" sz="1600" dirty="0" err="1"/>
              <a:t>to</a:t>
            </a:r>
            <a:r>
              <a:rPr lang="de-DE" sz="1600" dirty="0"/>
              <a:t> </a:t>
            </a:r>
            <a:r>
              <a:rPr lang="de-DE" sz="1600" dirty="0" err="1"/>
              <a:t>the</a:t>
            </a:r>
            <a:r>
              <a:rPr lang="de-DE" sz="1600" dirty="0"/>
              <a:t> Onboarding Manual.</a:t>
            </a:r>
          </a:p>
          <a:p>
            <a:pPr marL="342900" indent="-342900" algn="l">
              <a:buAutoNum type="arabicPeriod" startAt="2"/>
            </a:pPr>
            <a:r>
              <a:rPr lang="de-DE" sz="1600" dirty="0" err="1"/>
              <a:t>Decide</a:t>
            </a:r>
            <a:r>
              <a:rPr lang="de-DE" sz="1600" dirty="0"/>
              <a:t> </a:t>
            </a:r>
            <a:r>
              <a:rPr lang="de-DE" sz="1600" dirty="0" err="1"/>
              <a:t>whether</a:t>
            </a:r>
            <a:r>
              <a:rPr lang="de-DE" sz="1600" dirty="0"/>
              <a:t> </a:t>
            </a:r>
            <a:r>
              <a:rPr lang="de-DE" sz="1600" dirty="0" err="1"/>
              <a:t>you</a:t>
            </a:r>
            <a:r>
              <a:rPr lang="de-DE" sz="1600" dirty="0"/>
              <a:t> </a:t>
            </a:r>
            <a:r>
              <a:rPr lang="de-DE" sz="1600" dirty="0" err="1"/>
              <a:t>are</a:t>
            </a:r>
            <a:r>
              <a:rPr lang="de-DE" sz="1600" dirty="0"/>
              <a:t> a Serial </a:t>
            </a:r>
            <a:r>
              <a:rPr lang="de-DE" sz="1600" dirty="0" err="1"/>
              <a:t>or</a:t>
            </a:r>
            <a:r>
              <a:rPr lang="de-DE" sz="1600" dirty="0"/>
              <a:t> Non </a:t>
            </a:r>
            <a:r>
              <a:rPr lang="de-DE" sz="1600" dirty="0" err="1"/>
              <a:t>productive</a:t>
            </a:r>
            <a:r>
              <a:rPr lang="de-DE" sz="1600" dirty="0"/>
              <a:t> material supplier.</a:t>
            </a:r>
          </a:p>
          <a:p>
            <a:pPr marL="342900" indent="-342900" algn="l">
              <a:buAutoNum type="arabicPeriod" startAt="2"/>
            </a:pPr>
            <a:r>
              <a:rPr lang="de-DE" sz="1600" dirty="0" err="1"/>
              <a:t>If</a:t>
            </a:r>
            <a:r>
              <a:rPr lang="de-DE" sz="1600" dirty="0"/>
              <a:t> </a:t>
            </a:r>
            <a:r>
              <a:rPr lang="de-DE" sz="1600" dirty="0" err="1"/>
              <a:t>you</a:t>
            </a:r>
            <a:r>
              <a:rPr lang="de-DE" sz="1600" dirty="0"/>
              <a:t> </a:t>
            </a:r>
            <a:r>
              <a:rPr lang="de-DE" sz="1600" dirty="0" err="1"/>
              <a:t>are</a:t>
            </a:r>
            <a:r>
              <a:rPr lang="de-DE" sz="1600" dirty="0"/>
              <a:t> </a:t>
            </a:r>
            <a:r>
              <a:rPr lang="de-DE" sz="1600" dirty="0" err="1"/>
              <a:t>located</a:t>
            </a:r>
            <a:r>
              <a:rPr lang="de-DE" sz="1600" dirty="0"/>
              <a:t> in Europe </a:t>
            </a:r>
            <a:r>
              <a:rPr lang="de-DE" sz="1600" dirty="0" err="1"/>
              <a:t>you</a:t>
            </a:r>
            <a:r>
              <a:rPr lang="de-DE" sz="1600" dirty="0"/>
              <a:t> </a:t>
            </a:r>
            <a:r>
              <a:rPr lang="de-DE" sz="1600" dirty="0" err="1"/>
              <a:t>have</a:t>
            </a:r>
            <a:r>
              <a:rPr lang="de-DE" sz="1600" dirty="0"/>
              <a:t> </a:t>
            </a:r>
            <a:r>
              <a:rPr lang="de-DE" sz="1600" dirty="0" err="1"/>
              <a:t>to</a:t>
            </a:r>
            <a:r>
              <a:rPr lang="de-DE" sz="1600" dirty="0"/>
              <a:t> </a:t>
            </a:r>
            <a:r>
              <a:rPr lang="de-DE" sz="1600" dirty="0" err="1"/>
              <a:t>fill</a:t>
            </a:r>
            <a:r>
              <a:rPr lang="de-DE" sz="1600" dirty="0"/>
              <a:t> in </a:t>
            </a:r>
            <a:r>
              <a:rPr lang="de-DE" sz="1600" dirty="0" err="1"/>
              <a:t>the</a:t>
            </a:r>
            <a:r>
              <a:rPr lang="de-DE" sz="1600" dirty="0"/>
              <a:t> D-U-N-S / UPIK</a:t>
            </a:r>
          </a:p>
        </p:txBody>
      </p:sp>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8722F747-36CD-4D4A-BDBA-A0F332EFB7B2}"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8</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Company Information </a:t>
            </a:r>
            <a:r>
              <a:rPr lang="en-US" sz="2000" dirty="0">
                <a:sym typeface="Wingdings" panose="05000000000000000000" pitchFamily="2" charset="2"/>
              </a:rPr>
              <a:t></a:t>
            </a:r>
            <a:r>
              <a:rPr lang="en-US" sz="2000" dirty="0"/>
              <a:t> Company Information</a:t>
            </a:r>
          </a:p>
        </p:txBody>
      </p:sp>
      <p:sp>
        <p:nvSpPr>
          <p:cNvPr id="9" name="Ellipse 9">
            <a:extLst>
              <a:ext uri="{FF2B5EF4-FFF2-40B4-BE49-F238E27FC236}">
                <a16:creationId xmlns:a16="http://schemas.microsoft.com/office/drawing/2014/main" id="{B0720EC0-5B06-4B52-AFDD-4F5C7CA7445F}"/>
              </a:ext>
            </a:extLst>
          </p:cNvPr>
          <p:cNvSpPr/>
          <p:nvPr/>
        </p:nvSpPr>
        <p:spPr bwMode="auto">
          <a:xfrm>
            <a:off x="6441284" y="2926012"/>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400" b="1" dirty="0">
                <a:solidFill>
                  <a:schemeClr val="tx1"/>
                </a:solidFill>
                <a:latin typeface="Arial" charset="0"/>
              </a:rPr>
              <a:t>2</a:t>
            </a:r>
            <a:endParaRPr kumimoji="0" lang="de-DE" sz="1400" b="1" i="0" u="none" strike="noStrike" cap="none" normalizeH="0" baseline="0" dirty="0">
              <a:ln>
                <a:noFill/>
              </a:ln>
              <a:solidFill>
                <a:schemeClr val="tx1"/>
              </a:solidFill>
              <a:effectLst/>
              <a:latin typeface="Arial" charset="0"/>
            </a:endParaRPr>
          </a:p>
        </p:txBody>
      </p:sp>
      <p:sp>
        <p:nvSpPr>
          <p:cNvPr id="12" name="Ellipse 9">
            <a:extLst>
              <a:ext uri="{FF2B5EF4-FFF2-40B4-BE49-F238E27FC236}">
                <a16:creationId xmlns:a16="http://schemas.microsoft.com/office/drawing/2014/main" id="{2262F135-8A76-4A92-AEBE-06890C421FBC}"/>
              </a:ext>
            </a:extLst>
          </p:cNvPr>
          <p:cNvSpPr/>
          <p:nvPr/>
        </p:nvSpPr>
        <p:spPr bwMode="auto">
          <a:xfrm>
            <a:off x="11337806" y="2839010"/>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3</a:t>
            </a:r>
          </a:p>
        </p:txBody>
      </p:sp>
      <p:sp>
        <p:nvSpPr>
          <p:cNvPr id="13" name="Ellipse 9">
            <a:extLst>
              <a:ext uri="{FF2B5EF4-FFF2-40B4-BE49-F238E27FC236}">
                <a16:creationId xmlns:a16="http://schemas.microsoft.com/office/drawing/2014/main" id="{A6B5A1F4-0B03-4CFB-9387-B608AEF4448D}"/>
              </a:ext>
            </a:extLst>
          </p:cNvPr>
          <p:cNvSpPr/>
          <p:nvPr/>
        </p:nvSpPr>
        <p:spPr bwMode="auto">
          <a:xfrm>
            <a:off x="11337806" y="3206434"/>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4</a:t>
            </a:r>
          </a:p>
        </p:txBody>
      </p:sp>
    </p:spTree>
    <p:extLst>
      <p:ext uri="{BB962C8B-B14F-4D97-AF65-F5344CB8AC3E}">
        <p14:creationId xmlns:p14="http://schemas.microsoft.com/office/powerpoint/2010/main" val="163886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AC06185-7496-445B-9D32-3839134E5BEF}"/>
              </a:ext>
            </a:extLst>
          </p:cNvPr>
          <p:cNvPicPr>
            <a:picLocks noChangeAspect="1"/>
          </p:cNvPicPr>
          <p:nvPr/>
        </p:nvPicPr>
        <p:blipFill>
          <a:blip r:embed="rId2"/>
          <a:stretch>
            <a:fillRect/>
          </a:stretch>
        </p:blipFill>
        <p:spPr>
          <a:xfrm>
            <a:off x="479897" y="2890642"/>
            <a:ext cx="11408326" cy="2355621"/>
          </a:xfrm>
          <a:prstGeom prst="rect">
            <a:avLst/>
          </a:prstGeom>
        </p:spPr>
      </p:pic>
      <p:sp>
        <p:nvSpPr>
          <p:cNvPr id="3" name="Content Placeholder 2">
            <a:extLst>
              <a:ext uri="{FF2B5EF4-FFF2-40B4-BE49-F238E27FC236}">
                <a16:creationId xmlns:a16="http://schemas.microsoft.com/office/drawing/2014/main" id="{2B0698DD-72A9-4950-AA66-59BDD7A53535}"/>
              </a:ext>
            </a:extLst>
          </p:cNvPr>
          <p:cNvSpPr>
            <a:spLocks noGrp="1"/>
          </p:cNvSpPr>
          <p:nvPr>
            <p:ph idx="1"/>
          </p:nvPr>
        </p:nvSpPr>
        <p:spPr>
          <a:xfrm>
            <a:off x="671511" y="1398021"/>
            <a:ext cx="10825163" cy="1492621"/>
          </a:xfrm>
        </p:spPr>
        <p:txBody>
          <a:bodyPr/>
          <a:lstStyle/>
          <a:p>
            <a:pPr marL="342900" indent="-342900">
              <a:buFont typeface="+mj-lt"/>
              <a:buAutoNum type="arabicPeriod" startAt="5"/>
            </a:pPr>
            <a:r>
              <a:rPr lang="en-US" sz="1600" dirty="0"/>
              <a:t>If you press this button, you will get to a list of all different regions per country.</a:t>
            </a:r>
          </a:p>
          <a:p>
            <a:pPr marL="342900" indent="-342900" algn="l">
              <a:buFont typeface="+mj-lt"/>
              <a:buAutoNum type="arabicPeriod" startAt="5"/>
            </a:pPr>
            <a:r>
              <a:rPr lang="en-US" sz="1600" dirty="0"/>
              <a:t>Pay attention to the needed formats. (e.g., phone, mobile &amp; fax numbers must match the format in the screenshot)</a:t>
            </a:r>
          </a:p>
          <a:p>
            <a:pPr marL="342900" indent="-342900">
              <a:buFont typeface="+mj-lt"/>
              <a:buAutoNum type="arabicPeriod" startAt="5"/>
            </a:pPr>
            <a:r>
              <a:rPr lang="en-US" sz="1600" dirty="0"/>
              <a:t>Please enter a general e-mail address (e.g., info@companyname.com) to which the orders / delivery schedules from all Grammer plants will be sent. The information must always be updated by you in a timely manner.</a:t>
            </a:r>
          </a:p>
        </p:txBody>
      </p:sp>
      <p:sp>
        <p:nvSpPr>
          <p:cNvPr id="4" name="Date Placeholder 3">
            <a:extLst>
              <a:ext uri="{FF2B5EF4-FFF2-40B4-BE49-F238E27FC236}">
                <a16:creationId xmlns:a16="http://schemas.microsoft.com/office/drawing/2014/main" id="{FE460D2B-E550-4F7B-AF4D-CF1A0C47FDD0}"/>
              </a:ext>
            </a:extLst>
          </p:cNvPr>
          <p:cNvSpPr>
            <a:spLocks noGrp="1"/>
          </p:cNvSpPr>
          <p:nvPr>
            <p:ph type="dt" sz="half" idx="10"/>
          </p:nvPr>
        </p:nvSpPr>
        <p:spPr/>
        <p:txBody>
          <a:bodyPr/>
          <a:lstStyle/>
          <a:p>
            <a:fld id="{4978A89D-8E07-4E0D-BBAE-1F39A9B2A97D}" type="datetime1">
              <a:rPr lang="en-US" smtClean="0"/>
              <a:t>5/31/2022</a:t>
            </a:fld>
            <a:endParaRPr lang="en-US"/>
          </a:p>
        </p:txBody>
      </p:sp>
      <p:sp>
        <p:nvSpPr>
          <p:cNvPr id="5" name="Footer Placeholder 4">
            <a:extLst>
              <a:ext uri="{FF2B5EF4-FFF2-40B4-BE49-F238E27FC236}">
                <a16:creationId xmlns:a16="http://schemas.microsoft.com/office/drawing/2014/main" id="{29B86AF7-5DE4-42F0-9691-B134A44DD285}"/>
              </a:ext>
            </a:extLst>
          </p:cNvPr>
          <p:cNvSpPr>
            <a:spLocks noGrp="1"/>
          </p:cNvSpPr>
          <p:nvPr>
            <p:ph type="ftr" sz="quarter" idx="11"/>
          </p:nvPr>
        </p:nvSpPr>
        <p:spPr/>
        <p:txBody>
          <a:bodyPr/>
          <a:lstStyle/>
          <a:p>
            <a:r>
              <a:rPr lang="en-US"/>
              <a:t>Onboarding manual for suppliers_ASTRAS</a:t>
            </a:r>
          </a:p>
        </p:txBody>
      </p:sp>
      <p:sp>
        <p:nvSpPr>
          <p:cNvPr id="6" name="Slide Number Placeholder 5">
            <a:extLst>
              <a:ext uri="{FF2B5EF4-FFF2-40B4-BE49-F238E27FC236}">
                <a16:creationId xmlns:a16="http://schemas.microsoft.com/office/drawing/2014/main" id="{03797C23-0FA6-4DAA-9087-5449B5467ED2}"/>
              </a:ext>
            </a:extLst>
          </p:cNvPr>
          <p:cNvSpPr>
            <a:spLocks noGrp="1"/>
          </p:cNvSpPr>
          <p:nvPr>
            <p:ph type="sldNum" sz="quarter" idx="12"/>
          </p:nvPr>
        </p:nvSpPr>
        <p:spPr/>
        <p:txBody>
          <a:bodyPr/>
          <a:lstStyle/>
          <a:p>
            <a:fld id="{835253C1-6FB7-43D9-B87E-B4075112F502}" type="slidenum">
              <a:rPr lang="en-US" smtClean="0"/>
              <a:t>9</a:t>
            </a:fld>
            <a:endParaRPr lang="en-US"/>
          </a:p>
        </p:txBody>
      </p:sp>
      <p:sp>
        <p:nvSpPr>
          <p:cNvPr id="7" name="Subtitle 6">
            <a:extLst>
              <a:ext uri="{FF2B5EF4-FFF2-40B4-BE49-F238E27FC236}">
                <a16:creationId xmlns:a16="http://schemas.microsoft.com/office/drawing/2014/main" id="{9A304742-8047-4079-BA92-2983469EAAE7}"/>
              </a:ext>
            </a:extLst>
          </p:cNvPr>
          <p:cNvSpPr>
            <a:spLocks noGrp="1"/>
          </p:cNvSpPr>
          <p:nvPr>
            <p:ph type="subTitle" idx="13"/>
          </p:nvPr>
        </p:nvSpPr>
        <p:spPr/>
        <p:txBody>
          <a:bodyPr/>
          <a:lstStyle/>
          <a:p>
            <a:r>
              <a:rPr lang="en-US" sz="2000" dirty="0"/>
              <a:t>Company Information </a:t>
            </a:r>
            <a:r>
              <a:rPr lang="en-US" sz="2000" dirty="0">
                <a:sym typeface="Wingdings" panose="05000000000000000000" pitchFamily="2" charset="2"/>
              </a:rPr>
              <a:t></a:t>
            </a:r>
            <a:r>
              <a:rPr lang="en-US" sz="2000" dirty="0"/>
              <a:t> Address</a:t>
            </a:r>
          </a:p>
        </p:txBody>
      </p:sp>
      <p:sp>
        <p:nvSpPr>
          <p:cNvPr id="9" name="Ellipse 9">
            <a:extLst>
              <a:ext uri="{FF2B5EF4-FFF2-40B4-BE49-F238E27FC236}">
                <a16:creationId xmlns:a16="http://schemas.microsoft.com/office/drawing/2014/main" id="{B0720EC0-5B06-4B52-AFDD-4F5C7CA7445F}"/>
              </a:ext>
            </a:extLst>
          </p:cNvPr>
          <p:cNvSpPr/>
          <p:nvPr/>
        </p:nvSpPr>
        <p:spPr bwMode="auto">
          <a:xfrm>
            <a:off x="3943181" y="4240836"/>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400" b="1" dirty="0">
                <a:solidFill>
                  <a:schemeClr val="tx1"/>
                </a:solidFill>
                <a:latin typeface="Arial" charset="0"/>
              </a:rPr>
              <a:t>5</a:t>
            </a:r>
            <a:endParaRPr kumimoji="0" lang="de-DE" sz="1400" b="1" i="0" u="none" strike="noStrike" cap="none" normalizeH="0" baseline="0" dirty="0">
              <a:ln>
                <a:noFill/>
              </a:ln>
              <a:solidFill>
                <a:schemeClr val="tx1"/>
              </a:solidFill>
              <a:effectLst/>
              <a:latin typeface="Arial" charset="0"/>
            </a:endParaRPr>
          </a:p>
        </p:txBody>
      </p:sp>
      <p:sp>
        <p:nvSpPr>
          <p:cNvPr id="12" name="Ellipse 9">
            <a:extLst>
              <a:ext uri="{FF2B5EF4-FFF2-40B4-BE49-F238E27FC236}">
                <a16:creationId xmlns:a16="http://schemas.microsoft.com/office/drawing/2014/main" id="{2262F135-8A76-4A92-AEBE-06890C421FBC}"/>
              </a:ext>
            </a:extLst>
          </p:cNvPr>
          <p:cNvSpPr/>
          <p:nvPr/>
        </p:nvSpPr>
        <p:spPr bwMode="auto">
          <a:xfrm>
            <a:off x="11322964" y="3109517"/>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6</a:t>
            </a:r>
          </a:p>
        </p:txBody>
      </p:sp>
      <p:sp>
        <p:nvSpPr>
          <p:cNvPr id="13" name="Ellipse 9">
            <a:extLst>
              <a:ext uri="{FF2B5EF4-FFF2-40B4-BE49-F238E27FC236}">
                <a16:creationId xmlns:a16="http://schemas.microsoft.com/office/drawing/2014/main" id="{A6B5A1F4-0B03-4CFB-9387-B608AEF4448D}"/>
              </a:ext>
            </a:extLst>
          </p:cNvPr>
          <p:cNvSpPr/>
          <p:nvPr/>
        </p:nvSpPr>
        <p:spPr bwMode="auto">
          <a:xfrm>
            <a:off x="11322964" y="4450458"/>
            <a:ext cx="317736" cy="326609"/>
          </a:xfrm>
          <a:prstGeom prst="ellipse">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7</a:t>
            </a:r>
          </a:p>
        </p:txBody>
      </p:sp>
    </p:spTree>
    <p:extLst>
      <p:ext uri="{BB962C8B-B14F-4D97-AF65-F5344CB8AC3E}">
        <p14:creationId xmlns:p14="http://schemas.microsoft.com/office/powerpoint/2010/main" val="209568902"/>
      </p:ext>
    </p:extLst>
  </p:cSld>
  <p:clrMapOvr>
    <a:masterClrMapping/>
  </p:clrMapOvr>
</p:sld>
</file>

<file path=ppt/theme/theme1.xml><?xml version="1.0" encoding="utf-8"?>
<a:theme xmlns:a="http://schemas.openxmlformats.org/drawingml/2006/main" name="Grammer_Template_PPT_Master_EN_20210308">
  <a:themeElements>
    <a:clrScheme name="Grammer">
      <a:dk1>
        <a:srgbClr val="000000"/>
      </a:dk1>
      <a:lt1>
        <a:srgbClr val="FFFFFF"/>
      </a:lt1>
      <a:dk2>
        <a:srgbClr val="203078"/>
      </a:dk2>
      <a:lt2>
        <a:srgbClr val="9BB3D7"/>
      </a:lt2>
      <a:accent1>
        <a:srgbClr val="005195"/>
      </a:accent1>
      <a:accent2>
        <a:srgbClr val="C8C1AB"/>
      </a:accent2>
      <a:accent3>
        <a:srgbClr val="69A032"/>
      </a:accent3>
      <a:accent4>
        <a:srgbClr val="0AA0E1"/>
      </a:accent4>
      <a:accent5>
        <a:srgbClr val="199191"/>
      </a:accent5>
      <a:accent6>
        <a:srgbClr val="322873"/>
      </a:accent6>
      <a:hlink>
        <a:srgbClr val="203078"/>
      </a:hlink>
      <a:folHlink>
        <a:srgbClr val="005095"/>
      </a:folHlink>
    </a:clrScheme>
    <a:fontScheme name="Calibri / Calibri Ligh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lnSpc>
            <a:spcPct val="90000"/>
          </a:lnSpc>
          <a:defRPr dirty="0" err="1" smtClean="0">
            <a:solidFill>
              <a:schemeClr val="tx1"/>
            </a:solidFill>
          </a:defRPr>
        </a:defPPr>
      </a:lstStyle>
    </a:txDef>
  </a:objectDefaults>
  <a:extraClrSchemeLst/>
  <a:extLst>
    <a:ext uri="{05A4C25C-085E-4340-85A3-A5531E510DB2}">
      <thm15:themeFamily xmlns:thm15="http://schemas.microsoft.com/office/thememl/2012/main" name="Präsentation4" id="{47FCC78D-8901-4FA5-9889-C950516C6B0D}" vid="{80FB413D-BC52-4838-980E-69221260522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01_Grammer_Template_PPT_Master_EN_20210629</Template>
  <TotalTime>0</TotalTime>
  <Words>1886</Words>
  <Application>Microsoft Office PowerPoint</Application>
  <PresentationFormat>Breitbild</PresentationFormat>
  <Paragraphs>290</Paragraphs>
  <Slides>29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Wingdings</vt:lpstr>
      <vt:lpstr>Calibri Light</vt:lpstr>
      <vt:lpstr>Arial</vt:lpstr>
      <vt:lpstr>Calibri</vt:lpstr>
      <vt:lpstr>Grammer_Template_PPT_Master_EN_20210308</vt:lpstr>
      <vt:lpstr>ASTRAS E-procurement – Onboarding manual for suppliers </vt:lpstr>
      <vt:lpstr>Agenda</vt:lpstr>
      <vt:lpstr>Agenda</vt:lpstr>
      <vt:lpstr>Introduction</vt:lpstr>
      <vt:lpstr>Onboarding Process</vt:lpstr>
      <vt:lpstr>General information</vt:lpstr>
      <vt:lpstr>Self-Registration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Finish</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 Master Title Slide</dc:title>
  <dc:creator>Dorantes Fernanda</dc:creator>
  <cp:lastModifiedBy>Kittel Gerd</cp:lastModifiedBy>
  <cp:revision>2</cp:revision>
  <dcterms:created xsi:type="dcterms:W3CDTF">2022-05-13T19:21:51Z</dcterms:created>
  <dcterms:modified xsi:type="dcterms:W3CDTF">2022-05-31T14:47:41Z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3f2230-7ebf-412d-b6ae-34ad9d4c480c_Enabled">
    <vt:lpwstr>true</vt:lpwstr>
  </property>
  <property fmtid="{D5CDD505-2E9C-101B-9397-08002B2CF9AE}" pid="3" name="MSIP_Label_3d3f2230-7ebf-412d-b6ae-34ad9d4c480c_SetDate">
    <vt:lpwstr>2022-05-31T14:47:39Z</vt:lpwstr>
  </property>
  <property fmtid="{D5CDD505-2E9C-101B-9397-08002B2CF9AE}" pid="4" name="MSIP_Label_3d3f2230-7ebf-412d-b6ae-34ad9d4c480c_Method">
    <vt:lpwstr>Standard</vt:lpwstr>
  </property>
  <property fmtid="{D5CDD505-2E9C-101B-9397-08002B2CF9AE}" pid="5" name="MSIP_Label_3d3f2230-7ebf-412d-b6ae-34ad9d4c480c_Name">
    <vt:lpwstr>Not Protected - Internal</vt:lpwstr>
  </property>
  <property fmtid="{D5CDD505-2E9C-101B-9397-08002B2CF9AE}" pid="6" name="MSIP_Label_3d3f2230-7ebf-412d-b6ae-34ad9d4c480c_SiteId">
    <vt:lpwstr>63d63981-8f40-4ab2-a0cc-299291d700fc</vt:lpwstr>
  </property>
  <property fmtid="{D5CDD505-2E9C-101B-9397-08002B2CF9AE}" pid="7" name="MSIP_Label_3d3f2230-7ebf-412d-b6ae-34ad9d4c480c_ActionId">
    <vt:lpwstr>94424c03-c632-44e3-ba2f-23e9e1575c84</vt:lpwstr>
  </property>
  <property fmtid="{D5CDD505-2E9C-101B-9397-08002B2CF9AE}" pid="8" name="MSIP_Label_3d3f2230-7ebf-412d-b6ae-34ad9d4c480c_ContentBits">
    <vt:lpwstr>2</vt:lpwstr>
  </property>
</Properties>
</file>